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61" r:id="rId4"/>
    <p:sldId id="264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7"/>
    <p:restoredTop sz="96327"/>
  </p:normalViewPr>
  <p:slideViewPr>
    <p:cSldViewPr snapToGrid="0">
      <p:cViewPr varScale="1">
        <p:scale>
          <a:sx n="98" d="100"/>
          <a:sy n="98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2C73-BD4A-2D2D-427B-1830E38A6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E78B4-0FC7-6CC8-22B6-DA4F049C9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5AB84-7FB7-8A7F-A0C8-26CB27FC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323E3-C73C-178C-D3DF-83C3C450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7AC2B-EC1D-F9B0-76B7-4FF082A9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0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F481-33A9-1484-1DD9-CF1B2457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89C9C-2850-0321-5F62-F390F5461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96B10-D8E2-36CA-4C1C-28A0DBB4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D4974-1AE5-95A2-2675-32B7F7CD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D9620-DE19-36F5-052A-25271F12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591518-EB43-A032-F0B2-0389C09A3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C98C1-4D54-9085-EA87-B5FCC1D5D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3F6DC-2398-43C1-2A31-19DD5053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A50BD-6A26-25EC-F7C2-DD8D18CC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C0B72-AE41-EB30-6469-DD159AC0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36DB-9A76-1579-B675-3418564E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ABDA5-4B07-365A-0118-FA5C5951D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51B12-B3F3-FC7E-7027-DC7A78E8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EF136-A662-8432-9BB3-AFDC7E4E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6A893-2EFF-B4CE-D4FD-2BF3D580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1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29A9-EA84-9F3B-DC1C-115C48A8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75185-D966-D27C-2FB2-30E92596F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7CE0-87A6-51AE-8B40-AAC561AF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24CED-47C8-3D70-7971-1E4A26E6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8285B-2604-8000-BC18-201190EA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0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2960-6FF0-1131-63FF-F5E6F738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E4DA1-6AC6-31F2-31C6-66DA6F8C6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41451-FE8B-49DA-0B78-29AFE8DDD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0C103-8222-E790-3057-9CE10FF2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6D6F9-E673-2FB7-4442-81EDB19D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CE7BD-8693-306A-731A-4ECB550B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0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C9AE8-0764-05EE-1138-8413EC56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CE6A1-0C21-E145-1237-F7CD7B697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F19FA-91C1-D0B5-4883-C83EF786E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F190A7-6716-220C-BBE8-190335B8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B3A9A-EAB8-F320-A6D2-844EE2715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F8F5C-E1EB-191A-949E-E6A76470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4C8D37-7585-12C0-8923-22962E7E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A6C1A-A6EE-52FB-D99F-A599CB4B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E954-E2F1-D7D7-D309-A7371398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208B1-77E2-45B5-05A7-0D9756B3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D518C-478A-CC1F-620E-C39F3A3C4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A95C0-A0E7-6624-A027-873D7C99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5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237FE2-C382-1B40-0AF0-BF5A760A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048A5-102D-8791-2FA7-1C19C98E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2D327-405F-09E2-67F7-536221F6B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7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2E4C-2933-6AF5-1C07-ACC59396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412F5-1B5F-3AFE-D383-ADC69F296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CF7E3-E2A2-4615-0946-4D3A66CB4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04BA8-5E9C-5E62-1C81-2AC241AA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9E640-E13F-159E-483D-DB7D08CB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A698-06EE-67F1-267B-18C0E2F7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5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0406-CB52-2B0C-CDB3-E341A5EB3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ACB00-58DF-A112-9BF0-7E97C1050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58013-96AD-035B-6818-5876E553D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CCB4F-AEEE-DDB7-57E9-4652F008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9EB17-AD6D-402B-D80C-CB6B8AE5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AE696-4F1A-6512-65EA-3E47DBFE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9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ED2C9F-8A36-904C-4162-2477493F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415EF-BFAD-CCFF-3E73-103A97DF6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FEF0D-89B2-BB18-08C8-B4CB3D749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D9BF2-17F7-E665-0DB9-C4B2A58FB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BB424-2740-3838-743C-43D93FAE8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6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1">
            <a:extLst>
              <a:ext uri="{FF2B5EF4-FFF2-40B4-BE49-F238E27FC236}">
                <a16:creationId xmlns:a16="http://schemas.microsoft.com/office/drawing/2014/main" id="{3BA78FEF-51F3-4F1C-1812-0045C599F3DB}"/>
              </a:ext>
            </a:extLst>
          </p:cNvPr>
          <p:cNvSpPr/>
          <p:nvPr/>
        </p:nvSpPr>
        <p:spPr>
          <a:xfrm>
            <a:off x="0" y="2258139"/>
            <a:ext cx="12192000" cy="1540193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12700" stA="94000" endPos="65000" dist="139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BB7A8-0DB0-BC57-8B01-521670DDA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481" y="2798424"/>
            <a:ext cx="8672842" cy="63057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ALDEBARAN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CAPSERV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LIMITED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3886B-4621-E808-D5D8-2B6CA9FB0163}"/>
              </a:ext>
            </a:extLst>
          </p:cNvPr>
          <p:cNvSpPr txBox="1"/>
          <p:nvPr/>
        </p:nvSpPr>
        <p:spPr>
          <a:xfrm>
            <a:off x="4074445" y="5600501"/>
            <a:ext cx="451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Vision to enhance shareholder value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A38774-123B-1CA5-7124-A31A2DB26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39" y="340468"/>
            <a:ext cx="2072814" cy="103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9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887FB6-7D5B-8840-FDC5-AA179EFBF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5002B9A-64F9-25B7-CE85-8EE880EC4701}"/>
              </a:ext>
            </a:extLst>
          </p:cNvPr>
          <p:cNvSpPr/>
          <p:nvPr/>
        </p:nvSpPr>
        <p:spPr>
          <a:xfrm>
            <a:off x="2259275" y="1291475"/>
            <a:ext cx="2234558" cy="50964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B54C44-3061-BE51-A7B0-C667D9516A94}"/>
              </a:ext>
            </a:extLst>
          </p:cNvPr>
          <p:cNvSpPr/>
          <p:nvPr/>
        </p:nvSpPr>
        <p:spPr>
          <a:xfrm>
            <a:off x="7140146" y="1284861"/>
            <a:ext cx="2174868" cy="50964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D6A877-83EE-9730-856B-FA1B6CF49CC2}"/>
              </a:ext>
            </a:extLst>
          </p:cNvPr>
          <p:cNvSpPr/>
          <p:nvPr/>
        </p:nvSpPr>
        <p:spPr>
          <a:xfrm>
            <a:off x="9448734" y="1306125"/>
            <a:ext cx="2590830" cy="50964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9CD152-76B6-35D1-A03D-C522AE6B94CC}"/>
              </a:ext>
            </a:extLst>
          </p:cNvPr>
          <p:cNvSpPr/>
          <p:nvPr/>
        </p:nvSpPr>
        <p:spPr>
          <a:xfrm>
            <a:off x="4596383" y="1304796"/>
            <a:ext cx="2430241" cy="5096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F5BA6AAA-8520-025A-6D0C-36BA5BD1BBCB}"/>
              </a:ext>
            </a:extLst>
          </p:cNvPr>
          <p:cNvSpPr/>
          <p:nvPr/>
        </p:nvSpPr>
        <p:spPr>
          <a:xfrm>
            <a:off x="0" y="252711"/>
            <a:ext cx="2704289" cy="515566"/>
          </a:xfrm>
          <a:prstGeom prst="rect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12700" stA="94000" endPos="65000" dist="139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C4669-5F4B-4CC8-541F-8B78004DF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30" y="341775"/>
            <a:ext cx="2527570" cy="33690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 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CB9F7-24B3-6D14-7716-2CB6A2802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456" y="1745991"/>
            <a:ext cx="2082745" cy="38684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Aldebaran is a mid size investment bank which specializes in Financial Sponsor coverage in areas of fund raise , private credit, structured credit and investments through private equity and capital </a:t>
            </a:r>
            <a:r>
              <a:rPr lang="en-US" sz="1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arkets</a:t>
            </a:r>
            <a:r>
              <a:rPr lang="en-US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Our purpose is to enhance shareholders value and enhance , sustain &amp; grow economic worth of the company</a:t>
            </a:r>
            <a:endParaRPr lang="en-IN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515917D6-D971-F1F8-DF24-823A6100A586}"/>
              </a:ext>
            </a:extLst>
          </p:cNvPr>
          <p:cNvSpPr/>
          <p:nvPr/>
        </p:nvSpPr>
        <p:spPr>
          <a:xfrm>
            <a:off x="2960776" y="798724"/>
            <a:ext cx="838643" cy="838643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738D498-8FF6-B7B8-15AC-2D6DAB9F6359}"/>
              </a:ext>
            </a:extLst>
          </p:cNvPr>
          <p:cNvSpPr/>
          <p:nvPr/>
        </p:nvSpPr>
        <p:spPr>
          <a:xfrm>
            <a:off x="5407897" y="826600"/>
            <a:ext cx="838643" cy="838643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897DEE5D-0AB4-BD2A-625D-F9750EA08C57}"/>
              </a:ext>
            </a:extLst>
          </p:cNvPr>
          <p:cNvSpPr/>
          <p:nvPr/>
        </p:nvSpPr>
        <p:spPr>
          <a:xfrm>
            <a:off x="7796459" y="784643"/>
            <a:ext cx="838643" cy="838643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8F1245AB-3D04-8426-8401-1D8B0C040A18}"/>
              </a:ext>
            </a:extLst>
          </p:cNvPr>
          <p:cNvSpPr/>
          <p:nvPr/>
        </p:nvSpPr>
        <p:spPr>
          <a:xfrm>
            <a:off x="10361165" y="815685"/>
            <a:ext cx="838643" cy="838643"/>
          </a:xfrm>
          <a:prstGeom prst="ellipse">
            <a:avLst/>
          </a:prstGeom>
          <a:solidFill>
            <a:schemeClr val="accent4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2B17AF-2AD9-1268-498F-0F8556F8BA8B}"/>
              </a:ext>
            </a:extLst>
          </p:cNvPr>
          <p:cNvSpPr txBox="1"/>
          <p:nvPr/>
        </p:nvSpPr>
        <p:spPr>
          <a:xfrm>
            <a:off x="3073307" y="956434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2A43F-37EA-EABF-9509-E25A24B58894}"/>
              </a:ext>
            </a:extLst>
          </p:cNvPr>
          <p:cNvSpPr txBox="1"/>
          <p:nvPr/>
        </p:nvSpPr>
        <p:spPr>
          <a:xfrm>
            <a:off x="5520429" y="984310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DF2977-27D0-D201-10CE-B7217BD1771E}"/>
              </a:ext>
            </a:extLst>
          </p:cNvPr>
          <p:cNvSpPr txBox="1"/>
          <p:nvPr/>
        </p:nvSpPr>
        <p:spPr>
          <a:xfrm>
            <a:off x="7908990" y="942353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C59722-1114-E960-3AF1-10566E6C18BC}"/>
              </a:ext>
            </a:extLst>
          </p:cNvPr>
          <p:cNvSpPr txBox="1"/>
          <p:nvPr/>
        </p:nvSpPr>
        <p:spPr>
          <a:xfrm>
            <a:off x="10473696" y="973395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61DC16A-F0AB-51AA-8D3D-ED05C89E5868}"/>
              </a:ext>
            </a:extLst>
          </p:cNvPr>
          <p:cNvSpPr txBox="1">
            <a:spLocks/>
          </p:cNvSpPr>
          <p:nvPr/>
        </p:nvSpPr>
        <p:spPr>
          <a:xfrm>
            <a:off x="4710612" y="1795918"/>
            <a:ext cx="2307386" cy="429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company has been founded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byVenkatachalam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Achutharayan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, A seasoned banker having more than 20 years of senior coverage experience in commercial banking (SME) division, most of which was in Citibank N.A . His expertise  ranges in areas of debt, treasury, trade services,  ECB &amp; Capital markets .  Our associates are reputed CA’s, Lawyers and I-Bankers who have worked in the best in class IB firms</a:t>
            </a:r>
            <a:endParaRPr lang="en-IN" sz="1400" dirty="0">
              <a:solidFill>
                <a:srgbClr val="3237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4332C86-954E-5055-86A2-D4B6B81B4648}"/>
              </a:ext>
            </a:extLst>
          </p:cNvPr>
          <p:cNvSpPr txBox="1">
            <a:spLocks/>
          </p:cNvSpPr>
          <p:nvPr/>
        </p:nvSpPr>
        <p:spPr>
          <a:xfrm>
            <a:off x="7244047" y="1795918"/>
            <a:ext cx="2056634" cy="3480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20000"/>
              </a:lnSpc>
              <a:buNone/>
            </a:pPr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We have a deep sense of purpose when we witness typical SME’s have common gaps in board structure , taxation , inventory management , balance sheet management and our management  consulting endeavours  that they are adequately addressed before they are taken to investor . </a:t>
            </a:r>
          </a:p>
          <a:p>
            <a:pPr fontAlgn="base">
              <a:lnSpc>
                <a:spcPct val="120000"/>
              </a:lnSpc>
            </a:pP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FF1E116-64EF-5A5C-0D3F-1BC042131F9C}"/>
              </a:ext>
            </a:extLst>
          </p:cNvPr>
          <p:cNvSpPr txBox="1">
            <a:spLocks/>
          </p:cNvSpPr>
          <p:nvPr/>
        </p:nvSpPr>
        <p:spPr>
          <a:xfrm>
            <a:off x="9548926" y="1795918"/>
            <a:ext cx="2464788" cy="435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10000"/>
              </a:lnSpc>
              <a:buNone/>
            </a:pPr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In our Vision to “Enhance, Sustain, Grow’’ the shareholders value we shall employ necessary tools of fund raising – Be it Debt or Equity . We strive to help position SME’s to Re-Brand, Re–Position themselves to offer products with futuristic appeal coupled with technology acting as a force multiplier in revenue growth build robust internal systems and enhance board structures which shall appeal market perception , increase revenues and enhance shareholders value in the long run</a:t>
            </a:r>
          </a:p>
          <a:p>
            <a:pPr>
              <a:lnSpc>
                <a:spcPct val="110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자유형: 도형 24">
            <a:extLst>
              <a:ext uri="{FF2B5EF4-FFF2-40B4-BE49-F238E27FC236}">
                <a16:creationId xmlns:a16="http://schemas.microsoft.com/office/drawing/2014/main" id="{E93C03DE-1A04-C1BB-8739-F4BC7343E2F5}"/>
              </a:ext>
            </a:extLst>
          </p:cNvPr>
          <p:cNvSpPr/>
          <p:nvPr/>
        </p:nvSpPr>
        <p:spPr>
          <a:xfrm flipH="1">
            <a:off x="103403" y="1336688"/>
            <a:ext cx="924886" cy="459230"/>
          </a:xfrm>
          <a:custGeom>
            <a:avLst/>
            <a:gdLst>
              <a:gd name="connsiteX0" fmla="*/ 466741 w 932502"/>
              <a:gd name="connsiteY0" fmla="*/ 319009 h 319051"/>
              <a:gd name="connsiteX1" fmla="*/ 28972 w 932502"/>
              <a:gd name="connsiteY1" fmla="*/ 319009 h 319051"/>
              <a:gd name="connsiteX2" fmla="*/ 2969 w 932502"/>
              <a:gd name="connsiteY2" fmla="*/ 285481 h 319051"/>
              <a:gd name="connsiteX3" fmla="*/ 112411 w 932502"/>
              <a:gd name="connsiteY3" fmla="*/ 194803 h 319051"/>
              <a:gd name="connsiteX4" fmla="*/ 146129 w 932502"/>
              <a:gd name="connsiteY4" fmla="*/ 167181 h 319051"/>
              <a:gd name="connsiteX5" fmla="*/ 351584 w 932502"/>
              <a:gd name="connsiteY5" fmla="*/ 17 h 319051"/>
              <a:gd name="connsiteX6" fmla="*/ 565325 w 932502"/>
              <a:gd name="connsiteY6" fmla="*/ 156417 h 319051"/>
              <a:gd name="connsiteX7" fmla="*/ 600567 w 932502"/>
              <a:gd name="connsiteY7" fmla="*/ 171943 h 319051"/>
              <a:gd name="connsiteX8" fmla="*/ 747538 w 932502"/>
              <a:gd name="connsiteY8" fmla="*/ 224331 h 319051"/>
              <a:gd name="connsiteX9" fmla="*/ 781256 w 932502"/>
              <a:gd name="connsiteY9" fmla="*/ 236618 h 319051"/>
              <a:gd name="connsiteX10" fmla="*/ 926322 w 932502"/>
              <a:gd name="connsiteY10" fmla="*/ 289672 h 319051"/>
              <a:gd name="connsiteX11" fmla="*/ 907177 w 932502"/>
              <a:gd name="connsiteY11" fmla="*/ 318914 h 319051"/>
              <a:gd name="connsiteX12" fmla="*/ 466741 w 932502"/>
              <a:gd name="connsiteY12" fmla="*/ 319009 h 31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2502" h="319051">
                <a:moveTo>
                  <a:pt x="466741" y="319009"/>
                </a:moveTo>
                <a:cubicBezTo>
                  <a:pt x="320818" y="319009"/>
                  <a:pt x="174895" y="319105"/>
                  <a:pt x="28972" y="319009"/>
                </a:cubicBezTo>
                <a:cubicBezTo>
                  <a:pt x="-1032" y="319009"/>
                  <a:pt x="-3604" y="315485"/>
                  <a:pt x="2969" y="285481"/>
                </a:cubicBezTo>
                <a:cubicBezTo>
                  <a:pt x="14875" y="230998"/>
                  <a:pt x="58309" y="193374"/>
                  <a:pt x="112411" y="194803"/>
                </a:cubicBezTo>
                <a:cubicBezTo>
                  <a:pt x="134699" y="195375"/>
                  <a:pt x="141462" y="186421"/>
                  <a:pt x="146129" y="167181"/>
                </a:cubicBezTo>
                <a:cubicBezTo>
                  <a:pt x="170037" y="70026"/>
                  <a:pt x="252905" y="1160"/>
                  <a:pt x="351584" y="17"/>
                </a:cubicBezTo>
                <a:cubicBezTo>
                  <a:pt x="456359" y="-1221"/>
                  <a:pt x="540560" y="65168"/>
                  <a:pt x="565325" y="156417"/>
                </a:cubicBezTo>
                <a:cubicBezTo>
                  <a:pt x="571897" y="180706"/>
                  <a:pt x="577993" y="182993"/>
                  <a:pt x="600567" y="171943"/>
                </a:cubicBezTo>
                <a:cubicBezTo>
                  <a:pt x="656098" y="144702"/>
                  <a:pt x="721630" y="168419"/>
                  <a:pt x="747538" y="224331"/>
                </a:cubicBezTo>
                <a:cubicBezTo>
                  <a:pt x="756301" y="243285"/>
                  <a:pt x="760682" y="248334"/>
                  <a:pt x="781256" y="236618"/>
                </a:cubicBezTo>
                <a:cubicBezTo>
                  <a:pt x="833930" y="206710"/>
                  <a:pt x="902224" y="233094"/>
                  <a:pt x="926322" y="289672"/>
                </a:cubicBezTo>
                <a:cubicBezTo>
                  <a:pt x="937276" y="315485"/>
                  <a:pt x="935276" y="318819"/>
                  <a:pt x="907177" y="318914"/>
                </a:cubicBezTo>
                <a:cubicBezTo>
                  <a:pt x="760397" y="319009"/>
                  <a:pt x="613521" y="318914"/>
                  <a:pt x="466741" y="31900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0" name="자유형: 도형 25">
            <a:extLst>
              <a:ext uri="{FF2B5EF4-FFF2-40B4-BE49-F238E27FC236}">
                <a16:creationId xmlns:a16="http://schemas.microsoft.com/office/drawing/2014/main" id="{4BEBC218-1039-F8A3-CD5B-45DC94B984E3}"/>
              </a:ext>
            </a:extLst>
          </p:cNvPr>
          <p:cNvSpPr/>
          <p:nvPr/>
        </p:nvSpPr>
        <p:spPr>
          <a:xfrm>
            <a:off x="913225" y="1991661"/>
            <a:ext cx="924886" cy="410306"/>
          </a:xfrm>
          <a:custGeom>
            <a:avLst/>
            <a:gdLst>
              <a:gd name="connsiteX0" fmla="*/ 466741 w 932502"/>
              <a:gd name="connsiteY0" fmla="*/ 319009 h 319051"/>
              <a:gd name="connsiteX1" fmla="*/ 28972 w 932502"/>
              <a:gd name="connsiteY1" fmla="*/ 319009 h 319051"/>
              <a:gd name="connsiteX2" fmla="*/ 2969 w 932502"/>
              <a:gd name="connsiteY2" fmla="*/ 285481 h 319051"/>
              <a:gd name="connsiteX3" fmla="*/ 112411 w 932502"/>
              <a:gd name="connsiteY3" fmla="*/ 194803 h 319051"/>
              <a:gd name="connsiteX4" fmla="*/ 146129 w 932502"/>
              <a:gd name="connsiteY4" fmla="*/ 167181 h 319051"/>
              <a:gd name="connsiteX5" fmla="*/ 351584 w 932502"/>
              <a:gd name="connsiteY5" fmla="*/ 17 h 319051"/>
              <a:gd name="connsiteX6" fmla="*/ 565325 w 932502"/>
              <a:gd name="connsiteY6" fmla="*/ 156417 h 319051"/>
              <a:gd name="connsiteX7" fmla="*/ 600567 w 932502"/>
              <a:gd name="connsiteY7" fmla="*/ 171943 h 319051"/>
              <a:gd name="connsiteX8" fmla="*/ 747538 w 932502"/>
              <a:gd name="connsiteY8" fmla="*/ 224331 h 319051"/>
              <a:gd name="connsiteX9" fmla="*/ 781256 w 932502"/>
              <a:gd name="connsiteY9" fmla="*/ 236618 h 319051"/>
              <a:gd name="connsiteX10" fmla="*/ 926322 w 932502"/>
              <a:gd name="connsiteY10" fmla="*/ 289672 h 319051"/>
              <a:gd name="connsiteX11" fmla="*/ 907177 w 932502"/>
              <a:gd name="connsiteY11" fmla="*/ 318914 h 319051"/>
              <a:gd name="connsiteX12" fmla="*/ 466741 w 932502"/>
              <a:gd name="connsiteY12" fmla="*/ 319009 h 31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2502" h="319051">
                <a:moveTo>
                  <a:pt x="466741" y="319009"/>
                </a:moveTo>
                <a:cubicBezTo>
                  <a:pt x="320818" y="319009"/>
                  <a:pt x="174895" y="319105"/>
                  <a:pt x="28972" y="319009"/>
                </a:cubicBezTo>
                <a:cubicBezTo>
                  <a:pt x="-1032" y="319009"/>
                  <a:pt x="-3604" y="315485"/>
                  <a:pt x="2969" y="285481"/>
                </a:cubicBezTo>
                <a:cubicBezTo>
                  <a:pt x="14875" y="230998"/>
                  <a:pt x="58309" y="193374"/>
                  <a:pt x="112411" y="194803"/>
                </a:cubicBezTo>
                <a:cubicBezTo>
                  <a:pt x="134699" y="195375"/>
                  <a:pt x="141462" y="186421"/>
                  <a:pt x="146129" y="167181"/>
                </a:cubicBezTo>
                <a:cubicBezTo>
                  <a:pt x="170037" y="70026"/>
                  <a:pt x="252905" y="1160"/>
                  <a:pt x="351584" y="17"/>
                </a:cubicBezTo>
                <a:cubicBezTo>
                  <a:pt x="456359" y="-1221"/>
                  <a:pt x="540560" y="65168"/>
                  <a:pt x="565325" y="156417"/>
                </a:cubicBezTo>
                <a:cubicBezTo>
                  <a:pt x="571897" y="180706"/>
                  <a:pt x="577993" y="182993"/>
                  <a:pt x="600567" y="171943"/>
                </a:cubicBezTo>
                <a:cubicBezTo>
                  <a:pt x="656098" y="144702"/>
                  <a:pt x="721630" y="168419"/>
                  <a:pt x="747538" y="224331"/>
                </a:cubicBezTo>
                <a:cubicBezTo>
                  <a:pt x="756301" y="243285"/>
                  <a:pt x="760682" y="248334"/>
                  <a:pt x="781256" y="236618"/>
                </a:cubicBezTo>
                <a:cubicBezTo>
                  <a:pt x="833930" y="206710"/>
                  <a:pt x="902224" y="233094"/>
                  <a:pt x="926322" y="289672"/>
                </a:cubicBezTo>
                <a:cubicBezTo>
                  <a:pt x="937276" y="315485"/>
                  <a:pt x="935276" y="318819"/>
                  <a:pt x="907177" y="318914"/>
                </a:cubicBezTo>
                <a:cubicBezTo>
                  <a:pt x="760397" y="319009"/>
                  <a:pt x="613521" y="318914"/>
                  <a:pt x="466741" y="31900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53" name="그래픽 338">
            <a:extLst>
              <a:ext uri="{FF2B5EF4-FFF2-40B4-BE49-F238E27FC236}">
                <a16:creationId xmlns:a16="http://schemas.microsoft.com/office/drawing/2014/main" id="{8B1B2740-A212-4F75-071D-477AEB54E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94" y="2629850"/>
            <a:ext cx="2065525" cy="4141302"/>
          </a:xfrm>
          <a:prstGeom prst="rect">
            <a:avLst/>
          </a:prstGeom>
        </p:spPr>
      </p:pic>
      <p:sp>
        <p:nvSpPr>
          <p:cNvPr id="54" name="자유형: 도형 339">
            <a:extLst>
              <a:ext uri="{FF2B5EF4-FFF2-40B4-BE49-F238E27FC236}">
                <a16:creationId xmlns:a16="http://schemas.microsoft.com/office/drawing/2014/main" id="{D787D1AD-B12E-B59C-334E-58374A0D49CA}"/>
              </a:ext>
            </a:extLst>
          </p:cNvPr>
          <p:cNvSpPr/>
          <p:nvPr/>
        </p:nvSpPr>
        <p:spPr>
          <a:xfrm rot="1483219">
            <a:off x="175566" y="2601142"/>
            <a:ext cx="1281421" cy="1500727"/>
          </a:xfrm>
          <a:custGeom>
            <a:avLst/>
            <a:gdLst>
              <a:gd name="connsiteX0" fmla="*/ 1508531 w 2051513"/>
              <a:gd name="connsiteY0" fmla="*/ 1805825 h 2108333"/>
              <a:gd name="connsiteX1" fmla="*/ 1512432 w 2051513"/>
              <a:gd name="connsiteY1" fmla="*/ 1821594 h 2108333"/>
              <a:gd name="connsiteX2" fmla="*/ 1507036 w 2051513"/>
              <a:gd name="connsiteY2" fmla="*/ 1829508 h 2108333"/>
              <a:gd name="connsiteX3" fmla="*/ 1645093 w 2051513"/>
              <a:gd name="connsiteY3" fmla="*/ 2042515 h 2108333"/>
              <a:gd name="connsiteX4" fmla="*/ 1677260 w 2051513"/>
              <a:gd name="connsiteY4" fmla="*/ 1749621 h 2108333"/>
              <a:gd name="connsiteX5" fmla="*/ 1667960 w 2051513"/>
              <a:gd name="connsiteY5" fmla="*/ 1742428 h 2108333"/>
              <a:gd name="connsiteX6" fmla="*/ 1509897 w 2051513"/>
              <a:gd name="connsiteY6" fmla="*/ 1600944 h 2108333"/>
              <a:gd name="connsiteX7" fmla="*/ 1373748 w 2051513"/>
              <a:gd name="connsiteY7" fmla="*/ 1683661 h 2108333"/>
              <a:gd name="connsiteX8" fmla="*/ 1376904 w 2051513"/>
              <a:gd name="connsiteY8" fmla="*/ 1695932 h 2108333"/>
              <a:gd name="connsiteX9" fmla="*/ 1473144 w 2051513"/>
              <a:gd name="connsiteY9" fmla="*/ 1786296 h 2108333"/>
              <a:gd name="connsiteX10" fmla="*/ 1511673 w 2051513"/>
              <a:gd name="connsiteY10" fmla="*/ 1603104 h 2108333"/>
              <a:gd name="connsiteX11" fmla="*/ 1510114 w 2051513"/>
              <a:gd name="connsiteY11" fmla="*/ 1601898 h 2108333"/>
              <a:gd name="connsiteX12" fmla="*/ 1082318 w 2051513"/>
              <a:gd name="connsiteY12" fmla="*/ 1742464 h 2108333"/>
              <a:gd name="connsiteX13" fmla="*/ 1082504 w 2051513"/>
              <a:gd name="connsiteY13" fmla="*/ 1743183 h 2108333"/>
              <a:gd name="connsiteX14" fmla="*/ 1069393 w 2051513"/>
              <a:gd name="connsiteY14" fmla="*/ 1762703 h 2108333"/>
              <a:gd name="connsiteX15" fmla="*/ 1069142 w 2051513"/>
              <a:gd name="connsiteY15" fmla="*/ 1762745 h 2108333"/>
              <a:gd name="connsiteX16" fmla="*/ 1083244 w 2051513"/>
              <a:gd name="connsiteY16" fmla="*/ 1898223 h 2108333"/>
              <a:gd name="connsiteX17" fmla="*/ 1085865 w 2051513"/>
              <a:gd name="connsiteY17" fmla="*/ 1897800 h 2108333"/>
              <a:gd name="connsiteX18" fmla="*/ 1086987 w 2051513"/>
              <a:gd name="connsiteY18" fmla="*/ 1898643 h 2108333"/>
              <a:gd name="connsiteX19" fmla="*/ 1307072 w 2051513"/>
              <a:gd name="connsiteY19" fmla="*/ 1706297 h 2108333"/>
              <a:gd name="connsiteX20" fmla="*/ 1593851 w 2051513"/>
              <a:gd name="connsiteY20" fmla="*/ 1505677 h 2108333"/>
              <a:gd name="connsiteX21" fmla="*/ 1551105 w 2051513"/>
              <a:gd name="connsiteY21" fmla="*/ 1566298 h 2108333"/>
              <a:gd name="connsiteX22" fmla="*/ 1557559 w 2051513"/>
              <a:gd name="connsiteY22" fmla="*/ 1571148 h 2108333"/>
              <a:gd name="connsiteX23" fmla="*/ 1549664 w 2051513"/>
              <a:gd name="connsiteY23" fmla="*/ 1610942 h 2108333"/>
              <a:gd name="connsiteX24" fmla="*/ 1531069 w 2051513"/>
              <a:gd name="connsiteY24" fmla="*/ 1614048 h 2108333"/>
              <a:gd name="connsiteX25" fmla="*/ 1492051 w 2051513"/>
              <a:gd name="connsiteY25" fmla="*/ 1789421 h 2108333"/>
              <a:gd name="connsiteX26" fmla="*/ 1494436 w 2051513"/>
              <a:gd name="connsiteY26" fmla="*/ 1791213 h 2108333"/>
              <a:gd name="connsiteX27" fmla="*/ 1663150 w 2051513"/>
              <a:gd name="connsiteY27" fmla="*/ 1724038 h 2108333"/>
              <a:gd name="connsiteX28" fmla="*/ 1662510 w 2051513"/>
              <a:gd name="connsiteY28" fmla="*/ 1721226 h 2108333"/>
              <a:gd name="connsiteX29" fmla="*/ 1672918 w 2051513"/>
              <a:gd name="connsiteY29" fmla="*/ 1705365 h 2108333"/>
              <a:gd name="connsiteX30" fmla="*/ 1038061 w 2051513"/>
              <a:gd name="connsiteY30" fmla="*/ 1760014 h 2108333"/>
              <a:gd name="connsiteX31" fmla="*/ 792565 w 2051513"/>
              <a:gd name="connsiteY31" fmla="*/ 1962575 h 2108333"/>
              <a:gd name="connsiteX32" fmla="*/ 1054626 w 2051513"/>
              <a:gd name="connsiteY32" fmla="*/ 1914548 h 2108333"/>
              <a:gd name="connsiteX33" fmla="*/ 1063216 w 2051513"/>
              <a:gd name="connsiteY33" fmla="*/ 1901456 h 2108333"/>
              <a:gd name="connsiteX34" fmla="*/ 1065446 w 2051513"/>
              <a:gd name="connsiteY34" fmla="*/ 1901096 h 2108333"/>
              <a:gd name="connsiteX35" fmla="*/ 1051354 w 2051513"/>
              <a:gd name="connsiteY35" fmla="*/ 1765716 h 2108333"/>
              <a:gd name="connsiteX36" fmla="*/ 1046484 w 2051513"/>
              <a:gd name="connsiteY36" fmla="*/ 1766529 h 2108333"/>
              <a:gd name="connsiteX37" fmla="*/ 808152 w 2051513"/>
              <a:gd name="connsiteY37" fmla="*/ 1690879 h 2108333"/>
              <a:gd name="connsiteX38" fmla="*/ 604298 w 2051513"/>
              <a:gd name="connsiteY38" fmla="*/ 1855396 h 2108333"/>
              <a:gd name="connsiteX39" fmla="*/ 606737 w 2051513"/>
              <a:gd name="connsiteY39" fmla="*/ 1866115 h 2108333"/>
              <a:gd name="connsiteX40" fmla="*/ 740322 w 2051513"/>
              <a:gd name="connsiteY40" fmla="*/ 1960967 h 2108333"/>
              <a:gd name="connsiteX41" fmla="*/ 746167 w 2051513"/>
              <a:gd name="connsiteY41" fmla="*/ 1960024 h 2108333"/>
              <a:gd name="connsiteX42" fmla="*/ 1413040 w 2051513"/>
              <a:gd name="connsiteY42" fmla="*/ 1411948 h 2108333"/>
              <a:gd name="connsiteX43" fmla="*/ 1525943 w 2051513"/>
              <a:gd name="connsiteY43" fmla="*/ 1560822 h 2108333"/>
              <a:gd name="connsiteX44" fmla="*/ 1528330 w 2051513"/>
              <a:gd name="connsiteY44" fmla="*/ 1560436 h 2108333"/>
              <a:gd name="connsiteX45" fmla="*/ 1576228 w 2051513"/>
              <a:gd name="connsiteY45" fmla="*/ 1496116 h 2108333"/>
              <a:gd name="connsiteX46" fmla="*/ 1572406 w 2051513"/>
              <a:gd name="connsiteY46" fmla="*/ 1493160 h 2108333"/>
              <a:gd name="connsiteX47" fmla="*/ 1570207 w 2051513"/>
              <a:gd name="connsiteY47" fmla="*/ 1483498 h 2108333"/>
              <a:gd name="connsiteX48" fmla="*/ 832233 w 2051513"/>
              <a:gd name="connsiteY48" fmla="*/ 1678485 h 2108333"/>
              <a:gd name="connsiteX49" fmla="*/ 830844 w 2051513"/>
              <a:gd name="connsiteY49" fmla="*/ 1680514 h 2108333"/>
              <a:gd name="connsiteX50" fmla="*/ 830802 w 2051513"/>
              <a:gd name="connsiteY50" fmla="*/ 1680521 h 2108333"/>
              <a:gd name="connsiteX51" fmla="*/ 767078 w 2051513"/>
              <a:gd name="connsiteY51" fmla="*/ 1956664 h 2108333"/>
              <a:gd name="connsiteX52" fmla="*/ 1027255 w 2051513"/>
              <a:gd name="connsiteY52" fmla="*/ 1742280 h 2108333"/>
              <a:gd name="connsiteX53" fmla="*/ 1025982 w 2051513"/>
              <a:gd name="connsiteY53" fmla="*/ 1736691 h 2108333"/>
              <a:gd name="connsiteX54" fmla="*/ 1383426 w 2051513"/>
              <a:gd name="connsiteY54" fmla="*/ 1413143 h 2108333"/>
              <a:gd name="connsiteX55" fmla="*/ 1364930 w 2051513"/>
              <a:gd name="connsiteY55" fmla="*/ 1664971 h 2108333"/>
              <a:gd name="connsiteX56" fmla="*/ 1505537 w 2051513"/>
              <a:gd name="connsiteY56" fmla="*/ 1581108 h 2108333"/>
              <a:gd name="connsiteX57" fmla="*/ 1510675 w 2051513"/>
              <a:gd name="connsiteY57" fmla="*/ 1573278 h 2108333"/>
              <a:gd name="connsiteX58" fmla="*/ 1388491 w 2051513"/>
              <a:gd name="connsiteY58" fmla="*/ 1412297 h 2108333"/>
              <a:gd name="connsiteX59" fmla="*/ 1361540 w 2051513"/>
              <a:gd name="connsiteY59" fmla="*/ 1416237 h 2108333"/>
              <a:gd name="connsiteX60" fmla="*/ 1078108 w 2051513"/>
              <a:gd name="connsiteY60" fmla="*/ 1721264 h 2108333"/>
              <a:gd name="connsiteX61" fmla="*/ 1324731 w 2051513"/>
              <a:gd name="connsiteY61" fmla="*/ 1681577 h 2108333"/>
              <a:gd name="connsiteX62" fmla="*/ 1332819 w 2051513"/>
              <a:gd name="connsiteY62" fmla="*/ 1669252 h 2108333"/>
              <a:gd name="connsiteX63" fmla="*/ 1343090 w 2051513"/>
              <a:gd name="connsiteY63" fmla="*/ 1667438 h 2108333"/>
              <a:gd name="connsiteX64" fmla="*/ 498283 w 2051513"/>
              <a:gd name="connsiteY64" fmla="*/ 1610188 h 2108333"/>
              <a:gd name="connsiteX65" fmla="*/ 435503 w 2051513"/>
              <a:gd name="connsiteY65" fmla="*/ 1864342 h 2108333"/>
              <a:gd name="connsiteX66" fmla="*/ 445489 w 2051513"/>
              <a:gd name="connsiteY66" fmla="*/ 1871846 h 2108333"/>
              <a:gd name="connsiteX67" fmla="*/ 553735 w 2051513"/>
              <a:gd name="connsiteY67" fmla="*/ 1853468 h 2108333"/>
              <a:gd name="connsiteX68" fmla="*/ 562938 w 2051513"/>
              <a:gd name="connsiteY68" fmla="*/ 1839445 h 2108333"/>
              <a:gd name="connsiteX69" fmla="*/ 540881 w 2051513"/>
              <a:gd name="connsiteY69" fmla="*/ 1759341 h 2108333"/>
              <a:gd name="connsiteX70" fmla="*/ 478690 w 2051513"/>
              <a:gd name="connsiteY70" fmla="*/ 1600021 h 2108333"/>
              <a:gd name="connsiteX71" fmla="*/ 273681 w 2051513"/>
              <a:gd name="connsiteY71" fmla="*/ 1789995 h 2108333"/>
              <a:gd name="connsiteX72" fmla="*/ 405981 w 2051513"/>
              <a:gd name="connsiteY72" fmla="*/ 1867522 h 2108333"/>
              <a:gd name="connsiteX73" fmla="*/ 408042 w 2051513"/>
              <a:gd name="connsiteY73" fmla="*/ 1864382 h 2108333"/>
              <a:gd name="connsiteX74" fmla="*/ 414984 w 2051513"/>
              <a:gd name="connsiteY74" fmla="*/ 1863261 h 2108333"/>
              <a:gd name="connsiteX75" fmla="*/ 512445 w 2051513"/>
              <a:gd name="connsiteY75" fmla="*/ 1583117 h 2108333"/>
              <a:gd name="connsiteX76" fmla="*/ 512157 w 2051513"/>
              <a:gd name="connsiteY76" fmla="*/ 1583527 h 2108333"/>
              <a:gd name="connsiteX77" fmla="*/ 537488 w 2051513"/>
              <a:gd name="connsiteY77" fmla="*/ 1673776 h 2108333"/>
              <a:gd name="connsiteX78" fmla="*/ 584046 w 2051513"/>
              <a:gd name="connsiteY78" fmla="*/ 1835679 h 2108333"/>
              <a:gd name="connsiteX79" fmla="*/ 586025 w 2051513"/>
              <a:gd name="connsiteY79" fmla="*/ 1835349 h 2108333"/>
              <a:gd name="connsiteX80" fmla="*/ 591525 w 2051513"/>
              <a:gd name="connsiteY80" fmla="*/ 1839603 h 2108333"/>
              <a:gd name="connsiteX81" fmla="*/ 799742 w 2051513"/>
              <a:gd name="connsiteY81" fmla="*/ 1671408 h 2108333"/>
              <a:gd name="connsiteX82" fmla="*/ 797217 w 2051513"/>
              <a:gd name="connsiteY82" fmla="*/ 1669450 h 2108333"/>
              <a:gd name="connsiteX83" fmla="*/ 796698 w 2051513"/>
              <a:gd name="connsiteY83" fmla="*/ 1667323 h 2108333"/>
              <a:gd name="connsiteX84" fmla="*/ 787709 w 2051513"/>
              <a:gd name="connsiteY84" fmla="*/ 1321650 h 2108333"/>
              <a:gd name="connsiteX85" fmla="*/ 824400 w 2051513"/>
              <a:gd name="connsiteY85" fmla="*/ 1642849 h 2108333"/>
              <a:gd name="connsiteX86" fmla="*/ 830707 w 2051513"/>
              <a:gd name="connsiteY86" fmla="*/ 1647743 h 2108333"/>
              <a:gd name="connsiteX87" fmla="*/ 831529 w 2051513"/>
              <a:gd name="connsiteY87" fmla="*/ 1651112 h 2108333"/>
              <a:gd name="connsiteX88" fmla="*/ 835793 w 2051513"/>
              <a:gd name="connsiteY88" fmla="*/ 1654518 h 2108333"/>
              <a:gd name="connsiteX89" fmla="*/ 836593 w 2051513"/>
              <a:gd name="connsiteY89" fmla="*/ 1658147 h 2108333"/>
              <a:gd name="connsiteX90" fmla="*/ 845858 w 2051513"/>
              <a:gd name="connsiteY90" fmla="*/ 1660875 h 2108333"/>
              <a:gd name="connsiteX91" fmla="*/ 845139 w 2051513"/>
              <a:gd name="connsiteY91" fmla="*/ 1661434 h 2108333"/>
              <a:gd name="connsiteX92" fmla="*/ 1034535 w 2051513"/>
              <a:gd name="connsiteY92" fmla="*/ 1718745 h 2108333"/>
              <a:gd name="connsiteX93" fmla="*/ 1035991 w 2051513"/>
              <a:gd name="connsiteY93" fmla="*/ 1716527 h 2108333"/>
              <a:gd name="connsiteX94" fmla="*/ 796195 w 2051513"/>
              <a:gd name="connsiteY94" fmla="*/ 1320151 h 2108333"/>
              <a:gd name="connsiteX95" fmla="*/ 807937 w 2051513"/>
              <a:gd name="connsiteY95" fmla="*/ 1306865 h 2108333"/>
              <a:gd name="connsiteX96" fmla="*/ 1052420 w 2051513"/>
              <a:gd name="connsiteY96" fmla="*/ 1711493 h 2108333"/>
              <a:gd name="connsiteX97" fmla="*/ 1060387 w 2051513"/>
              <a:gd name="connsiteY97" fmla="*/ 1710207 h 2108333"/>
              <a:gd name="connsiteX98" fmla="*/ 1060833 w 2051513"/>
              <a:gd name="connsiteY98" fmla="*/ 1710542 h 2108333"/>
              <a:gd name="connsiteX99" fmla="*/ 1353448 w 2051513"/>
              <a:gd name="connsiteY99" fmla="*/ 1395631 h 2108333"/>
              <a:gd name="connsiteX100" fmla="*/ 1352668 w 2051513"/>
              <a:gd name="connsiteY100" fmla="*/ 1392204 h 2108333"/>
              <a:gd name="connsiteX101" fmla="*/ 968617 w 2051513"/>
              <a:gd name="connsiteY101" fmla="*/ 1187426 h 2108333"/>
              <a:gd name="connsiteX102" fmla="*/ 808777 w 2051513"/>
              <a:gd name="connsiteY102" fmla="*/ 1287306 h 2108333"/>
              <a:gd name="connsiteX103" fmla="*/ 809480 w 2051513"/>
              <a:gd name="connsiteY103" fmla="*/ 1290205 h 2108333"/>
              <a:gd name="connsiteX104" fmla="*/ 1325739 w 2051513"/>
              <a:gd name="connsiteY104" fmla="*/ 1371263 h 2108333"/>
              <a:gd name="connsiteX105" fmla="*/ 1002674 w 2051513"/>
              <a:gd name="connsiteY105" fmla="*/ 1189395 h 2108333"/>
              <a:gd name="connsiteX106" fmla="*/ 1001403 w 2051513"/>
              <a:gd name="connsiteY106" fmla="*/ 1191239 h 2108333"/>
              <a:gd name="connsiteX107" fmla="*/ 978493 w 2051513"/>
              <a:gd name="connsiteY107" fmla="*/ 1195065 h 2108333"/>
              <a:gd name="connsiteX108" fmla="*/ 1365678 w 2051513"/>
              <a:gd name="connsiteY108" fmla="*/ 948164 h 2108333"/>
              <a:gd name="connsiteX109" fmla="*/ 1360733 w 2051513"/>
              <a:gd name="connsiteY109" fmla="*/ 955612 h 2108333"/>
              <a:gd name="connsiteX110" fmla="*/ 1357429 w 2051513"/>
              <a:gd name="connsiteY110" fmla="*/ 956164 h 2108333"/>
              <a:gd name="connsiteX111" fmla="*/ 1385445 w 2051513"/>
              <a:gd name="connsiteY111" fmla="*/ 1347667 h 2108333"/>
              <a:gd name="connsiteX112" fmla="*/ 1567565 w 2051513"/>
              <a:gd name="connsiteY112" fmla="*/ 1023942 h 2108333"/>
              <a:gd name="connsiteX113" fmla="*/ 1564607 w 2051513"/>
              <a:gd name="connsiteY113" fmla="*/ 1010948 h 2108333"/>
              <a:gd name="connsiteX114" fmla="*/ 1388178 w 2051513"/>
              <a:gd name="connsiteY114" fmla="*/ 936390 h 2108333"/>
              <a:gd name="connsiteX115" fmla="*/ 1571744 w 2051513"/>
              <a:gd name="connsiteY115" fmla="*/ 994325 h 2108333"/>
              <a:gd name="connsiteX116" fmla="*/ 1576223 w 2051513"/>
              <a:gd name="connsiteY116" fmla="*/ 987500 h 2108333"/>
              <a:gd name="connsiteX117" fmla="*/ 1587178 w 2051513"/>
              <a:gd name="connsiteY117" fmla="*/ 985731 h 2108333"/>
              <a:gd name="connsiteX118" fmla="*/ 1590331 w 2051513"/>
              <a:gd name="connsiteY118" fmla="*/ 981183 h 2108333"/>
              <a:gd name="connsiteX119" fmla="*/ 1592130 w 2051513"/>
              <a:gd name="connsiteY119" fmla="*/ 980882 h 2108333"/>
              <a:gd name="connsiteX120" fmla="*/ 1754415 w 2051513"/>
              <a:gd name="connsiteY120" fmla="*/ 844133 h 2108333"/>
              <a:gd name="connsiteX121" fmla="*/ 1333425 w 2051513"/>
              <a:gd name="connsiteY121" fmla="*/ 956036 h 2108333"/>
              <a:gd name="connsiteX122" fmla="*/ 1011676 w 2051513"/>
              <a:gd name="connsiteY122" fmla="*/ 1160516 h 2108333"/>
              <a:gd name="connsiteX123" fmla="*/ 1014493 w 2051513"/>
              <a:gd name="connsiteY123" fmla="*/ 1171260 h 2108333"/>
              <a:gd name="connsiteX124" fmla="*/ 1360494 w 2051513"/>
              <a:gd name="connsiteY124" fmla="*/ 1366041 h 2108333"/>
              <a:gd name="connsiteX125" fmla="*/ 1362848 w 2051513"/>
              <a:gd name="connsiteY125" fmla="*/ 1362453 h 2108333"/>
              <a:gd name="connsiteX126" fmla="*/ 1366265 w 2051513"/>
              <a:gd name="connsiteY126" fmla="*/ 1361901 h 2108333"/>
              <a:gd name="connsiteX127" fmla="*/ 1338093 w 2051513"/>
              <a:gd name="connsiteY127" fmla="*/ 959393 h 2108333"/>
              <a:gd name="connsiteX128" fmla="*/ 1337823 w 2051513"/>
              <a:gd name="connsiteY128" fmla="*/ 959438 h 2108333"/>
              <a:gd name="connsiteX129" fmla="*/ 187054 w 2051513"/>
              <a:gd name="connsiteY129" fmla="*/ 1476458 h 2108333"/>
              <a:gd name="connsiteX130" fmla="*/ 136686 w 2051513"/>
              <a:gd name="connsiteY130" fmla="*/ 1609304 h 2108333"/>
              <a:gd name="connsiteX131" fmla="*/ 139338 w 2051513"/>
              <a:gd name="connsiteY131" fmla="*/ 1620916 h 2108333"/>
              <a:gd name="connsiteX132" fmla="*/ 237381 w 2051513"/>
              <a:gd name="connsiteY132" fmla="*/ 1750345 h 2108333"/>
              <a:gd name="connsiteX133" fmla="*/ 204850 w 2051513"/>
              <a:gd name="connsiteY133" fmla="*/ 1457073 h 2108333"/>
              <a:gd name="connsiteX134" fmla="*/ 203517 w 2051513"/>
              <a:gd name="connsiteY134" fmla="*/ 1459104 h 2108333"/>
              <a:gd name="connsiteX135" fmla="*/ 261628 w 2051513"/>
              <a:gd name="connsiteY135" fmla="*/ 1773007 h 2108333"/>
              <a:gd name="connsiteX136" fmla="*/ 478509 w 2051513"/>
              <a:gd name="connsiteY136" fmla="*/ 1572119 h 2108333"/>
              <a:gd name="connsiteX137" fmla="*/ 478422 w 2051513"/>
              <a:gd name="connsiteY137" fmla="*/ 1571684 h 2108333"/>
              <a:gd name="connsiteX138" fmla="*/ 478518 w 2051513"/>
              <a:gd name="connsiteY138" fmla="*/ 1571542 h 2108333"/>
              <a:gd name="connsiteX139" fmla="*/ 456824 w 2051513"/>
              <a:gd name="connsiteY139" fmla="*/ 1335625 h 2108333"/>
              <a:gd name="connsiteX140" fmla="*/ 455833 w 2051513"/>
              <a:gd name="connsiteY140" fmla="*/ 1337094 h 2108333"/>
              <a:gd name="connsiteX141" fmla="*/ 505962 w 2051513"/>
              <a:gd name="connsiteY141" fmla="*/ 1560779 h 2108333"/>
              <a:gd name="connsiteX142" fmla="*/ 783527 w 2051513"/>
              <a:gd name="connsiteY142" fmla="*/ 1642519 h 2108333"/>
              <a:gd name="connsiteX143" fmla="*/ 467102 w 2051513"/>
              <a:gd name="connsiteY143" fmla="*/ 1318088 h 2108333"/>
              <a:gd name="connsiteX144" fmla="*/ 467499 w 2051513"/>
              <a:gd name="connsiteY144" fmla="*/ 1319792 h 2108333"/>
              <a:gd name="connsiteX145" fmla="*/ 466488 w 2051513"/>
              <a:gd name="connsiteY145" fmla="*/ 1321292 h 2108333"/>
              <a:gd name="connsiteX146" fmla="*/ 802041 w 2051513"/>
              <a:gd name="connsiteY146" fmla="*/ 1637437 h 2108333"/>
              <a:gd name="connsiteX147" fmla="*/ 765226 w 2051513"/>
              <a:gd name="connsiteY147" fmla="*/ 1315151 h 2108333"/>
              <a:gd name="connsiteX148" fmla="*/ 759526 w 2051513"/>
              <a:gd name="connsiteY148" fmla="*/ 1310598 h 2108333"/>
              <a:gd name="connsiteX149" fmla="*/ 757593 w 2051513"/>
              <a:gd name="connsiteY149" fmla="*/ 1302106 h 2108333"/>
              <a:gd name="connsiteX150" fmla="*/ 419905 w 2051513"/>
              <a:gd name="connsiteY150" fmla="*/ 1333311 h 2108333"/>
              <a:gd name="connsiteX151" fmla="*/ 214326 w 2051513"/>
              <a:gd name="connsiteY151" fmla="*/ 1438252 h 2108333"/>
              <a:gd name="connsiteX152" fmla="*/ 483712 w 2051513"/>
              <a:gd name="connsiteY152" fmla="*/ 1552211 h 2108333"/>
              <a:gd name="connsiteX153" fmla="*/ 436547 w 2051513"/>
              <a:gd name="connsiteY153" fmla="*/ 1341750 h 2108333"/>
              <a:gd name="connsiteX154" fmla="*/ 431833 w 2051513"/>
              <a:gd name="connsiteY154" fmla="*/ 1342537 h 2108333"/>
              <a:gd name="connsiteX155" fmla="*/ 429128 w 2051513"/>
              <a:gd name="connsiteY155" fmla="*/ 1340445 h 2108333"/>
              <a:gd name="connsiteX156" fmla="*/ 429121 w 2051513"/>
              <a:gd name="connsiteY156" fmla="*/ 1340455 h 2108333"/>
              <a:gd name="connsiteX157" fmla="*/ 429121 w 2051513"/>
              <a:gd name="connsiteY157" fmla="*/ 1340440 h 2108333"/>
              <a:gd name="connsiteX158" fmla="*/ 55304 w 2051513"/>
              <a:gd name="connsiteY158" fmla="*/ 1461329 h 2108333"/>
              <a:gd name="connsiteX159" fmla="*/ 54141 w 2051513"/>
              <a:gd name="connsiteY159" fmla="*/ 1463101 h 2108333"/>
              <a:gd name="connsiteX160" fmla="*/ 121624 w 2051513"/>
              <a:gd name="connsiteY160" fmla="*/ 1591471 h 2108333"/>
              <a:gd name="connsiteX161" fmla="*/ 169603 w 2051513"/>
              <a:gd name="connsiteY161" fmla="*/ 1464367 h 2108333"/>
              <a:gd name="connsiteX162" fmla="*/ 159637 w 2051513"/>
              <a:gd name="connsiteY162" fmla="*/ 1456659 h 2108333"/>
              <a:gd name="connsiteX163" fmla="*/ 158638 w 2051513"/>
              <a:gd name="connsiteY163" fmla="*/ 1452268 h 2108333"/>
              <a:gd name="connsiteX164" fmla="*/ 1452599 w 2051513"/>
              <a:gd name="connsiteY164" fmla="*/ 672985 h 2108333"/>
              <a:gd name="connsiteX165" fmla="*/ 1364748 w 2051513"/>
              <a:gd name="connsiteY165" fmla="*/ 912901 h 2108333"/>
              <a:gd name="connsiteX166" fmla="*/ 1368628 w 2051513"/>
              <a:gd name="connsiteY166" fmla="*/ 915817 h 2108333"/>
              <a:gd name="connsiteX167" fmla="*/ 1369810 w 2051513"/>
              <a:gd name="connsiteY167" fmla="*/ 920698 h 2108333"/>
              <a:gd name="connsiteX168" fmla="*/ 1766457 w 2051513"/>
              <a:gd name="connsiteY168" fmla="*/ 820674 h 2108333"/>
              <a:gd name="connsiteX169" fmla="*/ 1463357 w 2051513"/>
              <a:gd name="connsiteY169" fmla="*/ 671189 h 2108333"/>
              <a:gd name="connsiteX170" fmla="*/ 1810237 w 2051513"/>
              <a:gd name="connsiteY170" fmla="*/ 473415 h 2108333"/>
              <a:gd name="connsiteX171" fmla="*/ 1810237 w 2051513"/>
              <a:gd name="connsiteY171" fmla="*/ 800426 h 2108333"/>
              <a:gd name="connsiteX172" fmla="*/ 1810650 w 2051513"/>
              <a:gd name="connsiteY172" fmla="*/ 800737 h 2108333"/>
              <a:gd name="connsiteX173" fmla="*/ 1934908 w 2051513"/>
              <a:gd name="connsiteY173" fmla="*/ 720200 h 2108333"/>
              <a:gd name="connsiteX174" fmla="*/ 1933164 w 2051513"/>
              <a:gd name="connsiteY174" fmla="*/ 712536 h 2108333"/>
              <a:gd name="connsiteX175" fmla="*/ 1942216 w 2051513"/>
              <a:gd name="connsiteY175" fmla="*/ 698742 h 2108333"/>
              <a:gd name="connsiteX176" fmla="*/ 1822838 w 2051513"/>
              <a:gd name="connsiteY176" fmla="*/ 461113 h 2108333"/>
              <a:gd name="connsiteX177" fmla="*/ 1957288 w 2051513"/>
              <a:gd name="connsiteY177" fmla="*/ 691429 h 2108333"/>
              <a:gd name="connsiteX178" fmla="*/ 1959058 w 2051513"/>
              <a:gd name="connsiteY178" fmla="*/ 691134 h 2108333"/>
              <a:gd name="connsiteX179" fmla="*/ 2005440 w 2051513"/>
              <a:gd name="connsiteY179" fmla="*/ 535592 h 2108333"/>
              <a:gd name="connsiteX180" fmla="*/ 1998597 w 2051513"/>
              <a:gd name="connsiteY180" fmla="*/ 530299 h 2108333"/>
              <a:gd name="connsiteX181" fmla="*/ 1998147 w 2051513"/>
              <a:gd name="connsiteY181" fmla="*/ 528321 h 2108333"/>
              <a:gd name="connsiteX182" fmla="*/ 769218 w 2051513"/>
              <a:gd name="connsiteY182" fmla="*/ 935735 h 2108333"/>
              <a:gd name="connsiteX183" fmla="*/ 797395 w 2051513"/>
              <a:gd name="connsiteY183" fmla="*/ 1271191 h 2108333"/>
              <a:gd name="connsiteX184" fmla="*/ 959137 w 2051513"/>
              <a:gd name="connsiteY184" fmla="*/ 1170259 h 2108333"/>
              <a:gd name="connsiteX185" fmla="*/ 957620 w 2051513"/>
              <a:gd name="connsiteY185" fmla="*/ 1163596 h 2108333"/>
              <a:gd name="connsiteX186" fmla="*/ 47202 w 2051513"/>
              <a:gd name="connsiteY186" fmla="*/ 1262789 h 2108333"/>
              <a:gd name="connsiteX187" fmla="*/ 46978 w 2051513"/>
              <a:gd name="connsiteY187" fmla="*/ 1433774 h 2108333"/>
              <a:gd name="connsiteX188" fmla="*/ 52410 w 2051513"/>
              <a:gd name="connsiteY188" fmla="*/ 1437976 h 2108333"/>
              <a:gd name="connsiteX189" fmla="*/ 53242 w 2051513"/>
              <a:gd name="connsiteY189" fmla="*/ 1441630 h 2108333"/>
              <a:gd name="connsiteX190" fmla="*/ 157419 w 2051513"/>
              <a:gd name="connsiteY190" fmla="*/ 1432276 h 2108333"/>
              <a:gd name="connsiteX191" fmla="*/ 164571 w 2051513"/>
              <a:gd name="connsiteY191" fmla="*/ 1421375 h 2108333"/>
              <a:gd name="connsiteX192" fmla="*/ 1778483 w 2051513"/>
              <a:gd name="connsiteY192" fmla="*/ 462710 h 2108333"/>
              <a:gd name="connsiteX193" fmla="*/ 1481861 w 2051513"/>
              <a:gd name="connsiteY193" fmla="*/ 650998 h 2108333"/>
              <a:gd name="connsiteX194" fmla="*/ 1481877 w 2051513"/>
              <a:gd name="connsiteY194" fmla="*/ 651056 h 2108333"/>
              <a:gd name="connsiteX195" fmla="*/ 1478008 w 2051513"/>
              <a:gd name="connsiteY195" fmla="*/ 656666 h 2108333"/>
              <a:gd name="connsiteX196" fmla="*/ 1780778 w 2051513"/>
              <a:gd name="connsiteY196" fmla="*/ 805937 h 2108333"/>
              <a:gd name="connsiteX197" fmla="*/ 1783842 w 2051513"/>
              <a:gd name="connsiteY197" fmla="*/ 801267 h 2108333"/>
              <a:gd name="connsiteX198" fmla="*/ 1792237 w 2051513"/>
              <a:gd name="connsiteY198" fmla="*/ 799912 h 2108333"/>
              <a:gd name="connsiteX199" fmla="*/ 1792237 w 2051513"/>
              <a:gd name="connsiteY199" fmla="*/ 471750 h 2108333"/>
              <a:gd name="connsiteX200" fmla="*/ 1790537 w 2051513"/>
              <a:gd name="connsiteY200" fmla="*/ 472034 h 2108333"/>
              <a:gd name="connsiteX201" fmla="*/ 744703 w 2051513"/>
              <a:gd name="connsiteY201" fmla="*/ 936737 h 2108333"/>
              <a:gd name="connsiteX202" fmla="*/ 461978 w 2051513"/>
              <a:gd name="connsiteY202" fmla="*/ 1298421 h 2108333"/>
              <a:gd name="connsiteX203" fmla="*/ 462638 w 2051513"/>
              <a:gd name="connsiteY203" fmla="*/ 1298917 h 2108333"/>
              <a:gd name="connsiteX204" fmla="*/ 463398 w 2051513"/>
              <a:gd name="connsiteY204" fmla="*/ 1302178 h 2108333"/>
              <a:gd name="connsiteX205" fmla="*/ 757640 w 2051513"/>
              <a:gd name="connsiteY205" fmla="*/ 1285708 h 2108333"/>
              <a:gd name="connsiteX206" fmla="*/ 767420 w 2051513"/>
              <a:gd name="connsiteY206" fmla="*/ 1270803 h 2108333"/>
              <a:gd name="connsiteX207" fmla="*/ 775559 w 2051513"/>
              <a:gd name="connsiteY207" fmla="*/ 1269444 h 2108333"/>
              <a:gd name="connsiteX208" fmla="*/ 748977 w 2051513"/>
              <a:gd name="connsiteY208" fmla="*/ 936023 h 2108333"/>
              <a:gd name="connsiteX209" fmla="*/ 1054742 w 2051513"/>
              <a:gd name="connsiteY209" fmla="*/ 787180 h 2108333"/>
              <a:gd name="connsiteX210" fmla="*/ 991754 w 2051513"/>
              <a:gd name="connsiteY210" fmla="*/ 1138512 h 2108333"/>
              <a:gd name="connsiteX211" fmla="*/ 992864 w 2051513"/>
              <a:gd name="connsiteY211" fmla="*/ 1138316 h 2108333"/>
              <a:gd name="connsiteX212" fmla="*/ 1000219 w 2051513"/>
              <a:gd name="connsiteY212" fmla="*/ 1144192 h 2108333"/>
              <a:gd name="connsiteX213" fmla="*/ 1319984 w 2051513"/>
              <a:gd name="connsiteY213" fmla="*/ 941297 h 2108333"/>
              <a:gd name="connsiteX214" fmla="*/ 1317602 w 2051513"/>
              <a:gd name="connsiteY214" fmla="*/ 930832 h 2108333"/>
              <a:gd name="connsiteX215" fmla="*/ 1062107 w 2051513"/>
              <a:gd name="connsiteY215" fmla="*/ 785065 h 2108333"/>
              <a:gd name="connsiteX216" fmla="*/ 266953 w 2051513"/>
              <a:gd name="connsiteY216" fmla="*/ 1145181 h 2108333"/>
              <a:gd name="connsiteX217" fmla="*/ 264399 w 2051513"/>
              <a:gd name="connsiteY217" fmla="*/ 1148984 h 2108333"/>
              <a:gd name="connsiteX218" fmla="*/ 258315 w 2051513"/>
              <a:gd name="connsiteY218" fmla="*/ 1150000 h 2108333"/>
              <a:gd name="connsiteX219" fmla="*/ 219771 w 2051513"/>
              <a:gd name="connsiteY219" fmla="*/ 1342030 h 2108333"/>
              <a:gd name="connsiteX220" fmla="*/ 204388 w 2051513"/>
              <a:gd name="connsiteY220" fmla="*/ 1420782 h 2108333"/>
              <a:gd name="connsiteX221" fmla="*/ 411738 w 2051513"/>
              <a:gd name="connsiteY221" fmla="*/ 1314484 h 2108333"/>
              <a:gd name="connsiteX222" fmla="*/ 410502 w 2051513"/>
              <a:gd name="connsiteY222" fmla="*/ 1309052 h 2108333"/>
              <a:gd name="connsiteX223" fmla="*/ 415905 w 2051513"/>
              <a:gd name="connsiteY223" fmla="*/ 1300818 h 2108333"/>
              <a:gd name="connsiteX224" fmla="*/ 776972 w 2051513"/>
              <a:gd name="connsiteY224" fmla="*/ 900305 h 2108333"/>
              <a:gd name="connsiteX225" fmla="*/ 780167 w 2051513"/>
              <a:gd name="connsiteY225" fmla="*/ 914026 h 2108333"/>
              <a:gd name="connsiteX226" fmla="*/ 778320 w 2051513"/>
              <a:gd name="connsiteY226" fmla="*/ 916764 h 2108333"/>
              <a:gd name="connsiteX227" fmla="*/ 968049 w 2051513"/>
              <a:gd name="connsiteY227" fmla="*/ 1144988 h 2108333"/>
              <a:gd name="connsiteX228" fmla="*/ 969748 w 2051513"/>
              <a:gd name="connsiteY228" fmla="*/ 1142399 h 2108333"/>
              <a:gd name="connsiteX229" fmla="*/ 973262 w 2051513"/>
              <a:gd name="connsiteY229" fmla="*/ 1141779 h 2108333"/>
              <a:gd name="connsiteX230" fmla="*/ 1037772 w 2051513"/>
              <a:gd name="connsiteY230" fmla="*/ 785143 h 2108333"/>
              <a:gd name="connsiteX231" fmla="*/ 1033796 w 2051513"/>
              <a:gd name="connsiteY231" fmla="*/ 782068 h 2108333"/>
              <a:gd name="connsiteX232" fmla="*/ 1075487 w 2051513"/>
              <a:gd name="connsiteY232" fmla="*/ 756881 h 2108333"/>
              <a:gd name="connsiteX233" fmla="*/ 1077578 w 2051513"/>
              <a:gd name="connsiteY233" fmla="*/ 764857 h 2108333"/>
              <a:gd name="connsiteX234" fmla="*/ 1074562 w 2051513"/>
              <a:gd name="connsiteY234" fmla="*/ 769231 h 2108333"/>
              <a:gd name="connsiteX235" fmla="*/ 1326326 w 2051513"/>
              <a:gd name="connsiteY235" fmla="*/ 910965 h 2108333"/>
              <a:gd name="connsiteX236" fmla="*/ 1329078 w 2051513"/>
              <a:gd name="connsiteY236" fmla="*/ 906772 h 2108333"/>
              <a:gd name="connsiteX237" fmla="*/ 1346899 w 2051513"/>
              <a:gd name="connsiteY237" fmla="*/ 903895 h 2108333"/>
              <a:gd name="connsiteX238" fmla="*/ 1428494 w 2051513"/>
              <a:gd name="connsiteY238" fmla="*/ 678420 h 2108333"/>
              <a:gd name="connsiteX239" fmla="*/ 1432576 w 2051513"/>
              <a:gd name="connsiteY239" fmla="*/ 665346 h 2108333"/>
              <a:gd name="connsiteX240" fmla="*/ 227952 w 2051513"/>
              <a:gd name="connsiteY240" fmla="*/ 1142339 h 2108333"/>
              <a:gd name="connsiteX241" fmla="*/ 62770 w 2051513"/>
              <a:gd name="connsiteY241" fmla="*/ 1228591 h 2108333"/>
              <a:gd name="connsiteX242" fmla="*/ 64534 w 2051513"/>
              <a:gd name="connsiteY242" fmla="*/ 1236167 h 2108333"/>
              <a:gd name="connsiteX243" fmla="*/ 58827 w 2051513"/>
              <a:gd name="connsiteY243" fmla="*/ 1244631 h 2108333"/>
              <a:gd name="connsiteX244" fmla="*/ 184537 w 2051513"/>
              <a:gd name="connsiteY244" fmla="*/ 1414119 h 2108333"/>
              <a:gd name="connsiteX245" fmla="*/ 184957 w 2051513"/>
              <a:gd name="connsiteY245" fmla="*/ 1414051 h 2108333"/>
              <a:gd name="connsiteX246" fmla="*/ 209921 w 2051513"/>
              <a:gd name="connsiteY246" fmla="*/ 1288214 h 2108333"/>
              <a:gd name="connsiteX247" fmla="*/ 237014 w 2051513"/>
              <a:gd name="connsiteY247" fmla="*/ 1149348 h 2108333"/>
              <a:gd name="connsiteX248" fmla="*/ 1983136 w 2051513"/>
              <a:gd name="connsiteY248" fmla="*/ 255904 h 2108333"/>
              <a:gd name="connsiteX249" fmla="*/ 1816869 w 2051513"/>
              <a:gd name="connsiteY249" fmla="*/ 424840 h 2108333"/>
              <a:gd name="connsiteX250" fmla="*/ 1821342 w 2051513"/>
              <a:gd name="connsiteY250" fmla="*/ 428414 h 2108333"/>
              <a:gd name="connsiteX251" fmla="*/ 1825753 w 2051513"/>
              <a:gd name="connsiteY251" fmla="*/ 445237 h 2108333"/>
              <a:gd name="connsiteX252" fmla="*/ 1994021 w 2051513"/>
              <a:gd name="connsiteY252" fmla="*/ 509508 h 2108333"/>
              <a:gd name="connsiteX253" fmla="*/ 2006492 w 2051513"/>
              <a:gd name="connsiteY253" fmla="*/ 490503 h 2108333"/>
              <a:gd name="connsiteX254" fmla="*/ 2008537 w 2051513"/>
              <a:gd name="connsiteY254" fmla="*/ 490173 h 2108333"/>
              <a:gd name="connsiteX255" fmla="*/ 1984324 w 2051513"/>
              <a:gd name="connsiteY255" fmla="*/ 256822 h 2108333"/>
              <a:gd name="connsiteX256" fmla="*/ 449164 w 2051513"/>
              <a:gd name="connsiteY256" fmla="*/ 899130 h 2108333"/>
              <a:gd name="connsiteX257" fmla="*/ 273290 w 2051513"/>
              <a:gd name="connsiteY257" fmla="*/ 1113059 h 2108333"/>
              <a:gd name="connsiteX258" fmla="*/ 277367 w 2051513"/>
              <a:gd name="connsiteY258" fmla="*/ 1128915 h 2108333"/>
              <a:gd name="connsiteX259" fmla="*/ 431535 w 2051513"/>
              <a:gd name="connsiteY259" fmla="*/ 1287296 h 2108333"/>
              <a:gd name="connsiteX260" fmla="*/ 489015 w 2051513"/>
              <a:gd name="connsiteY260" fmla="*/ 879979 h 2108333"/>
              <a:gd name="connsiteX261" fmla="*/ 478364 w 2051513"/>
              <a:gd name="connsiteY261" fmla="*/ 895774 h 2108333"/>
              <a:gd name="connsiteX262" fmla="*/ 469844 w 2051513"/>
              <a:gd name="connsiteY262" fmla="*/ 897197 h 2108333"/>
              <a:gd name="connsiteX263" fmla="*/ 451332 w 2051513"/>
              <a:gd name="connsiteY263" fmla="*/ 1281473 h 2108333"/>
              <a:gd name="connsiteX264" fmla="*/ 728906 w 2051513"/>
              <a:gd name="connsiteY264" fmla="*/ 924708 h 2108333"/>
              <a:gd name="connsiteX265" fmla="*/ 727861 w 2051513"/>
              <a:gd name="connsiteY265" fmla="*/ 923900 h 2108333"/>
              <a:gd name="connsiteX266" fmla="*/ 724803 w 2051513"/>
              <a:gd name="connsiteY266" fmla="*/ 910462 h 2108333"/>
              <a:gd name="connsiteX267" fmla="*/ 60528 w 2051513"/>
              <a:gd name="connsiteY267" fmla="*/ 1050375 h 2108333"/>
              <a:gd name="connsiteX268" fmla="*/ 57128 w 2051513"/>
              <a:gd name="connsiteY268" fmla="*/ 1055438 h 2108333"/>
              <a:gd name="connsiteX269" fmla="*/ 51328 w 2051513"/>
              <a:gd name="connsiteY269" fmla="*/ 1056406 h 2108333"/>
              <a:gd name="connsiteX270" fmla="*/ 47838 w 2051513"/>
              <a:gd name="connsiteY270" fmla="*/ 1205837 h 2108333"/>
              <a:gd name="connsiteX271" fmla="*/ 53065 w 2051513"/>
              <a:gd name="connsiteY271" fmla="*/ 1210012 h 2108333"/>
              <a:gd name="connsiteX272" fmla="*/ 221085 w 2051513"/>
              <a:gd name="connsiteY272" fmla="*/ 1123395 h 2108333"/>
              <a:gd name="connsiteX273" fmla="*/ 220886 w 2051513"/>
              <a:gd name="connsiteY273" fmla="*/ 1122523 h 2108333"/>
              <a:gd name="connsiteX274" fmla="*/ 77903 w 2051513"/>
              <a:gd name="connsiteY274" fmla="*/ 1034507 h 2108333"/>
              <a:gd name="connsiteX275" fmla="*/ 230703 w 2051513"/>
              <a:gd name="connsiteY275" fmla="*/ 1103254 h 2108333"/>
              <a:gd name="connsiteX276" fmla="*/ 232744 w 2051513"/>
              <a:gd name="connsiteY276" fmla="*/ 1100144 h 2108333"/>
              <a:gd name="connsiteX277" fmla="*/ 247064 w 2051513"/>
              <a:gd name="connsiteY277" fmla="*/ 1097832 h 2108333"/>
              <a:gd name="connsiteX278" fmla="*/ 247072 w 2051513"/>
              <a:gd name="connsiteY278" fmla="*/ 1097792 h 2108333"/>
              <a:gd name="connsiteX279" fmla="*/ 247105 w 2051513"/>
              <a:gd name="connsiteY279" fmla="*/ 1097826 h 2108333"/>
              <a:gd name="connsiteX280" fmla="*/ 255392 w 2051513"/>
              <a:gd name="connsiteY280" fmla="*/ 1096488 h 2108333"/>
              <a:gd name="connsiteX281" fmla="*/ 259367 w 2051513"/>
              <a:gd name="connsiteY281" fmla="*/ 1099474 h 2108333"/>
              <a:gd name="connsiteX282" fmla="*/ 430436 w 2051513"/>
              <a:gd name="connsiteY282" fmla="*/ 891750 h 2108333"/>
              <a:gd name="connsiteX283" fmla="*/ 1832245 w 2051513"/>
              <a:gd name="connsiteY283" fmla="*/ 139237 h 2108333"/>
              <a:gd name="connsiteX284" fmla="*/ 1803857 w 2051513"/>
              <a:gd name="connsiteY284" fmla="*/ 412400 h 2108333"/>
              <a:gd name="connsiteX285" fmla="*/ 1971889 w 2051513"/>
              <a:gd name="connsiteY285" fmla="*/ 241670 h 2108333"/>
              <a:gd name="connsiteX286" fmla="*/ 1969243 w 2051513"/>
              <a:gd name="connsiteY286" fmla="*/ 230045 h 2108333"/>
              <a:gd name="connsiteX287" fmla="*/ 1839677 w 2051513"/>
              <a:gd name="connsiteY287" fmla="*/ 137729 h 2108333"/>
              <a:gd name="connsiteX288" fmla="*/ 1839472 w 2051513"/>
              <a:gd name="connsiteY288" fmla="*/ 138030 h 2108333"/>
              <a:gd name="connsiteX289" fmla="*/ 148564 w 2051513"/>
              <a:gd name="connsiteY289" fmla="*/ 871396 h 2108333"/>
              <a:gd name="connsiteX290" fmla="*/ 141707 w 2051513"/>
              <a:gd name="connsiteY290" fmla="*/ 881722 h 2108333"/>
              <a:gd name="connsiteX291" fmla="*/ 123632 w 2051513"/>
              <a:gd name="connsiteY291" fmla="*/ 884740 h 2108333"/>
              <a:gd name="connsiteX292" fmla="*/ 61271 w 2051513"/>
              <a:gd name="connsiteY292" fmla="*/ 1012823 h 2108333"/>
              <a:gd name="connsiteX293" fmla="*/ 65023 w 2051513"/>
              <a:gd name="connsiteY293" fmla="*/ 1015643 h 2108333"/>
              <a:gd name="connsiteX294" fmla="*/ 65204 w 2051513"/>
              <a:gd name="connsiteY294" fmla="*/ 1016346 h 2108333"/>
              <a:gd name="connsiteX295" fmla="*/ 401281 w 2051513"/>
              <a:gd name="connsiteY295" fmla="*/ 880253 h 2108333"/>
              <a:gd name="connsiteX296" fmla="*/ 1013749 w 2051513"/>
              <a:gd name="connsiteY296" fmla="*/ 471000 h 2108333"/>
              <a:gd name="connsiteX297" fmla="*/ 1011340 w 2051513"/>
              <a:gd name="connsiteY297" fmla="*/ 474629 h 2108333"/>
              <a:gd name="connsiteX298" fmla="*/ 1009066 w 2051513"/>
              <a:gd name="connsiteY298" fmla="*/ 475009 h 2108333"/>
              <a:gd name="connsiteX299" fmla="*/ 1055372 w 2051513"/>
              <a:gd name="connsiteY299" fmla="*/ 731260 h 2108333"/>
              <a:gd name="connsiteX300" fmla="*/ 1055759 w 2051513"/>
              <a:gd name="connsiteY300" fmla="*/ 731192 h 2108333"/>
              <a:gd name="connsiteX301" fmla="*/ 1067287 w 2051513"/>
              <a:gd name="connsiteY301" fmla="*/ 740401 h 2108333"/>
              <a:gd name="connsiteX302" fmla="*/ 1426123 w 2051513"/>
              <a:gd name="connsiteY302" fmla="*/ 648418 h 2108333"/>
              <a:gd name="connsiteX303" fmla="*/ 1425943 w 2051513"/>
              <a:gd name="connsiteY303" fmla="*/ 647629 h 2108333"/>
              <a:gd name="connsiteX304" fmla="*/ 1313376 w 2051513"/>
              <a:gd name="connsiteY304" fmla="*/ 278712 h 2108333"/>
              <a:gd name="connsiteX305" fmla="*/ 1022223 w 2051513"/>
              <a:gd name="connsiteY305" fmla="*/ 447169 h 2108333"/>
              <a:gd name="connsiteX306" fmla="*/ 1023778 w 2051513"/>
              <a:gd name="connsiteY306" fmla="*/ 453588 h 2108333"/>
              <a:gd name="connsiteX307" fmla="*/ 1432251 w 2051513"/>
              <a:gd name="connsiteY307" fmla="*/ 628623 h 2108333"/>
              <a:gd name="connsiteX308" fmla="*/ 1434395 w 2051513"/>
              <a:gd name="connsiteY308" fmla="*/ 625356 h 2108333"/>
              <a:gd name="connsiteX309" fmla="*/ 1333888 w 2051513"/>
              <a:gd name="connsiteY309" fmla="*/ 289073 h 2108333"/>
              <a:gd name="connsiteX310" fmla="*/ 1328035 w 2051513"/>
              <a:gd name="connsiteY310" fmla="*/ 290051 h 2108333"/>
              <a:gd name="connsiteX311" fmla="*/ 1620929 w 2051513"/>
              <a:gd name="connsiteY311" fmla="*/ 128123 h 2108333"/>
              <a:gd name="connsiteX312" fmla="*/ 1467003 w 2051513"/>
              <a:gd name="connsiteY312" fmla="*/ 622939 h 2108333"/>
              <a:gd name="connsiteX313" fmla="*/ 1476224 w 2051513"/>
              <a:gd name="connsiteY313" fmla="*/ 630305 h 2108333"/>
              <a:gd name="connsiteX314" fmla="*/ 1770306 w 2051513"/>
              <a:gd name="connsiteY314" fmla="*/ 443382 h 2108333"/>
              <a:gd name="connsiteX315" fmla="*/ 1769206 w 2051513"/>
              <a:gd name="connsiteY315" fmla="*/ 438549 h 2108333"/>
              <a:gd name="connsiteX316" fmla="*/ 1774443 w 2051513"/>
              <a:gd name="connsiteY316" fmla="*/ 430568 h 2108333"/>
              <a:gd name="connsiteX317" fmla="*/ 1645707 w 2051513"/>
              <a:gd name="connsiteY317" fmla="*/ 103968 h 2108333"/>
              <a:gd name="connsiteX318" fmla="*/ 1639033 w 2051513"/>
              <a:gd name="connsiteY318" fmla="*/ 114138 h 2108333"/>
              <a:gd name="connsiteX319" fmla="*/ 1785915 w 2051513"/>
              <a:gd name="connsiteY319" fmla="*/ 410911 h 2108333"/>
              <a:gd name="connsiteX320" fmla="*/ 1814076 w 2051513"/>
              <a:gd name="connsiteY320" fmla="*/ 139933 h 2108333"/>
              <a:gd name="connsiteX321" fmla="*/ 1799922 w 2051513"/>
              <a:gd name="connsiteY321" fmla="*/ 128986 h 2108333"/>
              <a:gd name="connsiteX322" fmla="*/ 1797996 w 2051513"/>
              <a:gd name="connsiteY322" fmla="*/ 120522 h 2108333"/>
              <a:gd name="connsiteX323" fmla="*/ 1602651 w 2051513"/>
              <a:gd name="connsiteY323" fmla="*/ 115940 h 2108333"/>
              <a:gd name="connsiteX324" fmla="*/ 1360875 w 2051513"/>
              <a:gd name="connsiteY324" fmla="*/ 255376 h 2108333"/>
              <a:gd name="connsiteX325" fmla="*/ 1363531 w 2051513"/>
              <a:gd name="connsiteY325" fmla="*/ 267044 h 2108333"/>
              <a:gd name="connsiteX326" fmla="*/ 1353128 w 2051513"/>
              <a:gd name="connsiteY326" fmla="*/ 282896 h 2108333"/>
              <a:gd name="connsiteX327" fmla="*/ 1450287 w 2051513"/>
              <a:gd name="connsiteY327" fmla="*/ 608623 h 2108333"/>
              <a:gd name="connsiteX328" fmla="*/ 1603835 w 2051513"/>
              <a:gd name="connsiteY328" fmla="*/ 116856 h 2108333"/>
              <a:gd name="connsiteX329" fmla="*/ 358448 w 2051513"/>
              <a:gd name="connsiteY329" fmla="*/ 655353 h 2108333"/>
              <a:gd name="connsiteX330" fmla="*/ 150322 w 2051513"/>
              <a:gd name="connsiteY330" fmla="*/ 844897 h 2108333"/>
              <a:gd name="connsiteX331" fmla="*/ 151996 w 2051513"/>
              <a:gd name="connsiteY331" fmla="*/ 851807 h 2108333"/>
              <a:gd name="connsiteX332" fmla="*/ 437662 w 2051513"/>
              <a:gd name="connsiteY332" fmla="*/ 860722 h 2108333"/>
              <a:gd name="connsiteX333" fmla="*/ 442416 w 2051513"/>
              <a:gd name="connsiteY333" fmla="*/ 853476 h 2108333"/>
              <a:gd name="connsiteX334" fmla="*/ 360974 w 2051513"/>
              <a:gd name="connsiteY334" fmla="*/ 655489 h 2108333"/>
              <a:gd name="connsiteX335" fmla="*/ 359073 w 2051513"/>
              <a:gd name="connsiteY335" fmla="*/ 655829 h 2108333"/>
              <a:gd name="connsiteX336" fmla="*/ 171017 w 2051513"/>
              <a:gd name="connsiteY336" fmla="*/ 725562 h 2108333"/>
              <a:gd name="connsiteX337" fmla="*/ 171082 w 2051513"/>
              <a:gd name="connsiteY337" fmla="*/ 725829 h 2108333"/>
              <a:gd name="connsiteX338" fmla="*/ 158234 w 2051513"/>
              <a:gd name="connsiteY338" fmla="*/ 745179 h 2108333"/>
              <a:gd name="connsiteX339" fmla="*/ 153150 w 2051513"/>
              <a:gd name="connsiteY339" fmla="*/ 746028 h 2108333"/>
              <a:gd name="connsiteX340" fmla="*/ 141307 w 2051513"/>
              <a:gd name="connsiteY340" fmla="*/ 825812 h 2108333"/>
              <a:gd name="connsiteX341" fmla="*/ 315606 w 2051513"/>
              <a:gd name="connsiteY341" fmla="*/ 666957 h 2108333"/>
              <a:gd name="connsiteX342" fmla="*/ 587838 w 2051513"/>
              <a:gd name="connsiteY342" fmla="*/ 514154 h 2108333"/>
              <a:gd name="connsiteX343" fmla="*/ 756606 w 2051513"/>
              <a:gd name="connsiteY343" fmla="*/ 880739 h 2108333"/>
              <a:gd name="connsiteX344" fmla="*/ 758404 w 2051513"/>
              <a:gd name="connsiteY344" fmla="*/ 880448 h 2108333"/>
              <a:gd name="connsiteX345" fmla="*/ 765491 w 2051513"/>
              <a:gd name="connsiteY345" fmla="*/ 885774 h 2108333"/>
              <a:gd name="connsiteX346" fmla="*/ 1022967 w 2051513"/>
              <a:gd name="connsiteY346" fmla="*/ 767238 h 2108333"/>
              <a:gd name="connsiteX347" fmla="*/ 1022308 w 2051513"/>
              <a:gd name="connsiteY347" fmla="*/ 764342 h 2108333"/>
              <a:gd name="connsiteX348" fmla="*/ 565559 w 2051513"/>
              <a:gd name="connsiteY348" fmla="*/ 513477 h 2108333"/>
              <a:gd name="connsiteX349" fmla="*/ 473214 w 2051513"/>
              <a:gd name="connsiteY349" fmla="*/ 846176 h 2108333"/>
              <a:gd name="connsiteX350" fmla="*/ 486259 w 2051513"/>
              <a:gd name="connsiteY350" fmla="*/ 855980 h 2108333"/>
              <a:gd name="connsiteX351" fmla="*/ 487910 w 2051513"/>
              <a:gd name="connsiteY351" fmla="*/ 863068 h 2108333"/>
              <a:gd name="connsiteX352" fmla="*/ 729098 w 2051513"/>
              <a:gd name="connsiteY352" fmla="*/ 894250 h 2108333"/>
              <a:gd name="connsiteX353" fmla="*/ 735756 w 2051513"/>
              <a:gd name="connsiteY353" fmla="*/ 884105 h 2108333"/>
              <a:gd name="connsiteX354" fmla="*/ 736158 w 2051513"/>
              <a:gd name="connsiteY354" fmla="*/ 884040 h 2108333"/>
              <a:gd name="connsiteX355" fmla="*/ 593620 w 2051513"/>
              <a:gd name="connsiteY355" fmla="*/ 491223 h 2108333"/>
              <a:gd name="connsiteX356" fmla="*/ 590195 w 2051513"/>
              <a:gd name="connsiteY356" fmla="*/ 496322 h 2108333"/>
              <a:gd name="connsiteX357" fmla="*/ 1025105 w 2051513"/>
              <a:gd name="connsiteY357" fmla="*/ 746764 h 2108333"/>
              <a:gd name="connsiteX358" fmla="*/ 1032644 w 2051513"/>
              <a:gd name="connsiteY358" fmla="*/ 735275 h 2108333"/>
              <a:gd name="connsiteX359" fmla="*/ 1035665 w 2051513"/>
              <a:gd name="connsiteY359" fmla="*/ 734741 h 2108333"/>
              <a:gd name="connsiteX360" fmla="*/ 988748 w 2051513"/>
              <a:gd name="connsiteY360" fmla="*/ 478402 h 2108333"/>
              <a:gd name="connsiteX361" fmla="*/ 988430 w 2051513"/>
              <a:gd name="connsiteY361" fmla="*/ 478455 h 2108333"/>
              <a:gd name="connsiteX362" fmla="*/ 971790 w 2051513"/>
              <a:gd name="connsiteY362" fmla="*/ 465585 h 2108333"/>
              <a:gd name="connsiteX363" fmla="*/ 970329 w 2051513"/>
              <a:gd name="connsiteY363" fmla="*/ 459162 h 2108333"/>
              <a:gd name="connsiteX364" fmla="*/ 543234 w 2051513"/>
              <a:gd name="connsiteY364" fmla="*/ 509109 h 2108333"/>
              <a:gd name="connsiteX365" fmla="*/ 382991 w 2051513"/>
              <a:gd name="connsiteY365" fmla="*/ 632765 h 2108333"/>
              <a:gd name="connsiteX366" fmla="*/ 384583 w 2051513"/>
              <a:gd name="connsiteY366" fmla="*/ 639295 h 2108333"/>
              <a:gd name="connsiteX367" fmla="*/ 378701 w 2051513"/>
              <a:gd name="connsiteY367" fmla="*/ 648152 h 2108333"/>
              <a:gd name="connsiteX368" fmla="*/ 457864 w 2051513"/>
              <a:gd name="connsiteY368" fmla="*/ 832949 h 2108333"/>
              <a:gd name="connsiteX369" fmla="*/ 208774 w 2051513"/>
              <a:gd name="connsiteY369" fmla="*/ 615810 h 2108333"/>
              <a:gd name="connsiteX370" fmla="*/ 199866 w 2051513"/>
              <a:gd name="connsiteY370" fmla="*/ 629022 h 2108333"/>
              <a:gd name="connsiteX371" fmla="*/ 191130 w 2051513"/>
              <a:gd name="connsiteY371" fmla="*/ 630481 h 2108333"/>
              <a:gd name="connsiteX372" fmla="*/ 164612 w 2051513"/>
              <a:gd name="connsiteY372" fmla="*/ 704172 h 2108333"/>
              <a:gd name="connsiteX373" fmla="*/ 166129 w 2051513"/>
              <a:gd name="connsiteY373" fmla="*/ 705384 h 2108333"/>
              <a:gd name="connsiteX374" fmla="*/ 166314 w 2051513"/>
              <a:gd name="connsiteY374" fmla="*/ 706148 h 2108333"/>
              <a:gd name="connsiteX375" fmla="*/ 326310 w 2051513"/>
              <a:gd name="connsiteY375" fmla="*/ 640771 h 2108333"/>
              <a:gd name="connsiteX376" fmla="*/ 1379685 w 2051513"/>
              <a:gd name="connsiteY376" fmla="*/ 39966 h 2108333"/>
              <a:gd name="connsiteX377" fmla="*/ 1370560 w 2051513"/>
              <a:gd name="connsiteY377" fmla="*/ 53553 h 2108333"/>
              <a:gd name="connsiteX378" fmla="*/ 1355339 w 2051513"/>
              <a:gd name="connsiteY378" fmla="*/ 56094 h 2108333"/>
              <a:gd name="connsiteX379" fmla="*/ 1345214 w 2051513"/>
              <a:gd name="connsiteY379" fmla="*/ 236190 h 2108333"/>
              <a:gd name="connsiteX380" fmla="*/ 1350815 w 2051513"/>
              <a:gd name="connsiteY380" fmla="*/ 240400 h 2108333"/>
              <a:gd name="connsiteX381" fmla="*/ 1593502 w 2051513"/>
              <a:gd name="connsiteY381" fmla="*/ 100438 h 2108333"/>
              <a:gd name="connsiteX382" fmla="*/ 1591938 w 2051513"/>
              <a:gd name="connsiteY382" fmla="*/ 93565 h 2108333"/>
              <a:gd name="connsiteX383" fmla="*/ 401015 w 2051513"/>
              <a:gd name="connsiteY383" fmla="*/ 475800 h 2108333"/>
              <a:gd name="connsiteX384" fmla="*/ 394760 w 2051513"/>
              <a:gd name="connsiteY384" fmla="*/ 484870 h 2108333"/>
              <a:gd name="connsiteX385" fmla="*/ 390649 w 2051513"/>
              <a:gd name="connsiteY385" fmla="*/ 485556 h 2108333"/>
              <a:gd name="connsiteX386" fmla="*/ 381030 w 2051513"/>
              <a:gd name="connsiteY386" fmla="*/ 608667 h 2108333"/>
              <a:gd name="connsiteX387" fmla="*/ 534509 w 2051513"/>
              <a:gd name="connsiteY387" fmla="*/ 490747 h 2108333"/>
              <a:gd name="connsiteX388" fmla="*/ 365531 w 2051513"/>
              <a:gd name="connsiteY388" fmla="*/ 483808 h 2108333"/>
              <a:gd name="connsiteX389" fmla="*/ 220160 w 2051513"/>
              <a:gd name="connsiteY389" fmla="*/ 596146 h 2108333"/>
              <a:gd name="connsiteX390" fmla="*/ 349175 w 2051513"/>
              <a:gd name="connsiteY390" fmla="*/ 623545 h 2108333"/>
              <a:gd name="connsiteX391" fmla="*/ 352947 w 2051513"/>
              <a:gd name="connsiteY391" fmla="*/ 618000 h 2108333"/>
              <a:gd name="connsiteX392" fmla="*/ 358710 w 2051513"/>
              <a:gd name="connsiteY392" fmla="*/ 617037 h 2108333"/>
              <a:gd name="connsiteX393" fmla="*/ 368915 w 2051513"/>
              <a:gd name="connsiteY393" fmla="*/ 486425 h 2108333"/>
              <a:gd name="connsiteX394" fmla="*/ 1050659 w 2051513"/>
              <a:gd name="connsiteY394" fmla="*/ 99996 h 2108333"/>
              <a:gd name="connsiteX395" fmla="*/ 1009862 w 2051513"/>
              <a:gd name="connsiteY395" fmla="*/ 427791 h 2108333"/>
              <a:gd name="connsiteX396" fmla="*/ 1012011 w 2051513"/>
              <a:gd name="connsiteY396" fmla="*/ 429406 h 2108333"/>
              <a:gd name="connsiteX397" fmla="*/ 1307335 w 2051513"/>
              <a:gd name="connsiteY397" fmla="*/ 259341 h 2108333"/>
              <a:gd name="connsiteX398" fmla="*/ 1306703 w 2051513"/>
              <a:gd name="connsiteY398" fmla="*/ 256565 h 2108333"/>
              <a:gd name="connsiteX399" fmla="*/ 1307649 w 2051513"/>
              <a:gd name="connsiteY399" fmla="*/ 255123 h 2108333"/>
              <a:gd name="connsiteX400" fmla="*/ 1068365 w 2051513"/>
              <a:gd name="connsiteY400" fmla="*/ 88027 h 2108333"/>
              <a:gd name="connsiteX401" fmla="*/ 1321009 w 2051513"/>
              <a:gd name="connsiteY401" fmla="*/ 237107 h 2108333"/>
              <a:gd name="connsiteX402" fmla="*/ 1328575 w 2051513"/>
              <a:gd name="connsiteY402" fmla="*/ 235886 h 2108333"/>
              <a:gd name="connsiteX403" fmla="*/ 1338988 w 2051513"/>
              <a:gd name="connsiteY403" fmla="*/ 50678 h 2108333"/>
              <a:gd name="connsiteX404" fmla="*/ 1331011 w 2051513"/>
              <a:gd name="connsiteY404" fmla="*/ 44508 h 2108333"/>
              <a:gd name="connsiteX405" fmla="*/ 1330237 w 2051513"/>
              <a:gd name="connsiteY405" fmla="*/ 41106 h 2108333"/>
              <a:gd name="connsiteX406" fmla="*/ 756447 w 2051513"/>
              <a:gd name="connsiteY406" fmla="*/ 226441 h 2108333"/>
              <a:gd name="connsiteX407" fmla="*/ 584099 w 2051513"/>
              <a:gd name="connsiteY407" fmla="*/ 465835 h 2108333"/>
              <a:gd name="connsiteX408" fmla="*/ 588358 w 2051513"/>
              <a:gd name="connsiteY408" fmla="*/ 469237 h 2108333"/>
              <a:gd name="connsiteX409" fmla="*/ 968162 w 2051513"/>
              <a:gd name="connsiteY409" fmla="*/ 439967 h 2108333"/>
              <a:gd name="connsiteX410" fmla="*/ 861216 w 2051513"/>
              <a:gd name="connsiteY410" fmla="*/ 163581 h 2108333"/>
              <a:gd name="connsiteX411" fmla="*/ 774193 w 2051513"/>
              <a:gd name="connsiteY411" fmla="*/ 216537 h 2108333"/>
              <a:gd name="connsiteX412" fmla="*/ 973736 w 2051513"/>
              <a:gd name="connsiteY412" fmla="*/ 416298 h 2108333"/>
              <a:gd name="connsiteX413" fmla="*/ 886295 w 2051513"/>
              <a:gd name="connsiteY413" fmla="*/ 173270 h 2108333"/>
              <a:gd name="connsiteX414" fmla="*/ 875690 w 2051513"/>
              <a:gd name="connsiteY414" fmla="*/ 175142 h 2108333"/>
              <a:gd name="connsiteX415" fmla="*/ 908842 w 2051513"/>
              <a:gd name="connsiteY415" fmla="*/ 139592 h 2108333"/>
              <a:gd name="connsiteX416" fmla="*/ 911915 w 2051513"/>
              <a:gd name="connsiteY416" fmla="*/ 151540 h 2108333"/>
              <a:gd name="connsiteX417" fmla="*/ 905089 w 2051513"/>
              <a:gd name="connsiteY417" fmla="*/ 161704 h 2108333"/>
              <a:gd name="connsiteX418" fmla="*/ 991435 w 2051513"/>
              <a:gd name="connsiteY418" fmla="*/ 401688 h 2108333"/>
              <a:gd name="connsiteX419" fmla="*/ 1031417 w 2051513"/>
              <a:gd name="connsiteY419" fmla="*/ 96922 h 2108333"/>
              <a:gd name="connsiteX420" fmla="*/ 526996 w 2051513"/>
              <a:gd name="connsiteY420" fmla="*/ 304948 h 2108333"/>
              <a:gd name="connsiteX421" fmla="*/ 403517 w 2051513"/>
              <a:gd name="connsiteY421" fmla="*/ 448363 h 2108333"/>
              <a:gd name="connsiteX422" fmla="*/ 405133 w 2051513"/>
              <a:gd name="connsiteY422" fmla="*/ 454526 h 2108333"/>
              <a:gd name="connsiteX423" fmla="*/ 543544 w 2051513"/>
              <a:gd name="connsiteY423" fmla="*/ 470023 h 2108333"/>
              <a:gd name="connsiteX424" fmla="*/ 549587 w 2051513"/>
              <a:gd name="connsiteY424" fmla="*/ 460813 h 2108333"/>
              <a:gd name="connsiteX425" fmla="*/ 550269 w 2051513"/>
              <a:gd name="connsiteY425" fmla="*/ 460693 h 2108333"/>
              <a:gd name="connsiteX426" fmla="*/ 557823 w 2051513"/>
              <a:gd name="connsiteY426" fmla="*/ 279498 h 2108333"/>
              <a:gd name="connsiteX427" fmla="*/ 558196 w 2051513"/>
              <a:gd name="connsiteY427" fmla="*/ 281099 h 2108333"/>
              <a:gd name="connsiteX428" fmla="*/ 547617 w 2051513"/>
              <a:gd name="connsiteY428" fmla="*/ 296790 h 2108333"/>
              <a:gd name="connsiteX429" fmla="*/ 570577 w 2051513"/>
              <a:gd name="connsiteY429" fmla="*/ 450438 h 2108333"/>
              <a:gd name="connsiteX430" fmla="*/ 727383 w 2051513"/>
              <a:gd name="connsiteY430" fmla="*/ 232653 h 2108333"/>
              <a:gd name="connsiteX431" fmla="*/ 513785 w 2051513"/>
              <a:gd name="connsiteY431" fmla="*/ 251178 h 2108333"/>
              <a:gd name="connsiteX432" fmla="*/ 536900 w 2051513"/>
              <a:gd name="connsiteY432" fmla="*/ 247095 h 2108333"/>
              <a:gd name="connsiteX433" fmla="*/ 548138 w 2051513"/>
              <a:gd name="connsiteY433" fmla="*/ 256072 h 2108333"/>
              <a:gd name="connsiteX434" fmla="*/ 751233 w 2051513"/>
              <a:gd name="connsiteY434" fmla="*/ 199528 h 2108333"/>
              <a:gd name="connsiteX435" fmla="*/ 753140 w 2051513"/>
              <a:gd name="connsiteY435" fmla="*/ 196879 h 2108333"/>
              <a:gd name="connsiteX436" fmla="*/ 754661 w 2051513"/>
              <a:gd name="connsiteY436" fmla="*/ 198153 h 2108333"/>
              <a:gd name="connsiteX437" fmla="*/ 858953 w 2051513"/>
              <a:gd name="connsiteY437" fmla="*/ 134711 h 2108333"/>
              <a:gd name="connsiteX438" fmla="*/ 867150 w 2051513"/>
              <a:gd name="connsiteY438" fmla="*/ 122220 h 2108333"/>
              <a:gd name="connsiteX439" fmla="*/ 890060 w 2051513"/>
              <a:gd name="connsiteY439" fmla="*/ 118395 h 2108333"/>
              <a:gd name="connsiteX440" fmla="*/ 890642 w 2051513"/>
              <a:gd name="connsiteY440" fmla="*/ 118844 h 2108333"/>
              <a:gd name="connsiteX441" fmla="*/ 1035058 w 2051513"/>
              <a:gd name="connsiteY441" fmla="*/ 69172 h 2108333"/>
              <a:gd name="connsiteX442" fmla="*/ 1035155 w 2051513"/>
              <a:gd name="connsiteY442" fmla="*/ 68430 h 2108333"/>
              <a:gd name="connsiteX443" fmla="*/ 1035913 w 2051513"/>
              <a:gd name="connsiteY443" fmla="*/ 68878 h 2108333"/>
              <a:gd name="connsiteX444" fmla="*/ 1037354 w 2051513"/>
              <a:gd name="connsiteY444" fmla="*/ 68382 h 2108333"/>
              <a:gd name="connsiteX445" fmla="*/ 1331928 w 2051513"/>
              <a:gd name="connsiteY445" fmla="*/ 15346 h 2108333"/>
              <a:gd name="connsiteX446" fmla="*/ 1338906 w 2051513"/>
              <a:gd name="connsiteY446" fmla="*/ 4713 h 2108333"/>
              <a:gd name="connsiteX447" fmla="*/ 1378456 w 2051513"/>
              <a:gd name="connsiteY447" fmla="*/ 13758 h 2108333"/>
              <a:gd name="connsiteX448" fmla="*/ 1378605 w 2051513"/>
              <a:gd name="connsiteY448" fmla="*/ 14339 h 2108333"/>
              <a:gd name="connsiteX449" fmla="*/ 1607047 w 2051513"/>
              <a:gd name="connsiteY449" fmla="*/ 70331 h 2108333"/>
              <a:gd name="connsiteX450" fmla="*/ 1626372 w 2051513"/>
              <a:gd name="connsiteY450" fmla="*/ 67212 h 2108333"/>
              <a:gd name="connsiteX451" fmla="*/ 1638860 w 2051513"/>
              <a:gd name="connsiteY451" fmla="*/ 76596 h 2108333"/>
              <a:gd name="connsiteX452" fmla="*/ 1804037 w 2051513"/>
              <a:gd name="connsiteY452" fmla="*/ 94951 h 2108333"/>
              <a:gd name="connsiteX453" fmla="*/ 1807817 w 2051513"/>
              <a:gd name="connsiteY453" fmla="*/ 89190 h 2108333"/>
              <a:gd name="connsiteX454" fmla="*/ 1847367 w 2051513"/>
              <a:gd name="connsiteY454" fmla="*/ 98235 h 2108333"/>
              <a:gd name="connsiteX455" fmla="*/ 1851495 w 2051513"/>
              <a:gd name="connsiteY455" fmla="*/ 114921 h 2108333"/>
              <a:gd name="connsiteX456" fmla="*/ 1982561 w 2051513"/>
              <a:gd name="connsiteY456" fmla="*/ 208390 h 2108333"/>
              <a:gd name="connsiteX457" fmla="*/ 2003961 w 2051513"/>
              <a:gd name="connsiteY457" fmla="*/ 204935 h 2108333"/>
              <a:gd name="connsiteX458" fmla="*/ 2020862 w 2051513"/>
              <a:gd name="connsiteY458" fmla="*/ 217636 h 2108333"/>
              <a:gd name="connsiteX459" fmla="*/ 2012967 w 2051513"/>
              <a:gd name="connsiteY459" fmla="*/ 257431 h 2108333"/>
              <a:gd name="connsiteX460" fmla="*/ 2007962 w 2051513"/>
              <a:gd name="connsiteY460" fmla="*/ 258267 h 2108333"/>
              <a:gd name="connsiteX461" fmla="*/ 2031974 w 2051513"/>
              <a:gd name="connsiteY461" fmla="*/ 488977 h 2108333"/>
              <a:gd name="connsiteX462" fmla="*/ 2046042 w 2051513"/>
              <a:gd name="connsiteY462" fmla="*/ 499549 h 2108333"/>
              <a:gd name="connsiteX463" fmla="*/ 2038146 w 2051513"/>
              <a:gd name="connsiteY463" fmla="*/ 539343 h 2108333"/>
              <a:gd name="connsiteX464" fmla="*/ 2026916 w 2051513"/>
              <a:gd name="connsiteY464" fmla="*/ 541219 h 2108333"/>
              <a:gd name="connsiteX465" fmla="*/ 1980674 w 2051513"/>
              <a:gd name="connsiteY465" fmla="*/ 698823 h 2108333"/>
              <a:gd name="connsiteX466" fmla="*/ 1985300 w 2051513"/>
              <a:gd name="connsiteY466" fmla="*/ 702401 h 2108333"/>
              <a:gd name="connsiteX467" fmla="*/ 1977406 w 2051513"/>
              <a:gd name="connsiteY467" fmla="*/ 742195 h 2108333"/>
              <a:gd name="connsiteX468" fmla="*/ 1954291 w 2051513"/>
              <a:gd name="connsiteY468" fmla="*/ 746278 h 2108333"/>
              <a:gd name="connsiteX469" fmla="*/ 1946075 w 2051513"/>
              <a:gd name="connsiteY469" fmla="*/ 739715 h 2108333"/>
              <a:gd name="connsiteX470" fmla="*/ 1825161 w 2051513"/>
              <a:gd name="connsiteY470" fmla="*/ 818084 h 2108333"/>
              <a:gd name="connsiteX471" fmla="*/ 1828084 w 2051513"/>
              <a:gd name="connsiteY471" fmla="*/ 830926 h 2108333"/>
              <a:gd name="connsiteX472" fmla="*/ 1815498 w 2051513"/>
              <a:gd name="connsiteY472" fmla="*/ 850107 h 2108333"/>
              <a:gd name="connsiteX473" fmla="*/ 1792587 w 2051513"/>
              <a:gd name="connsiteY473" fmla="*/ 853932 h 2108333"/>
              <a:gd name="connsiteX474" fmla="*/ 1784955 w 2051513"/>
              <a:gd name="connsiteY474" fmla="*/ 848028 h 2108333"/>
              <a:gd name="connsiteX475" fmla="*/ 1618671 w 2051513"/>
              <a:gd name="connsiteY475" fmla="*/ 988962 h 2108333"/>
              <a:gd name="connsiteX476" fmla="*/ 1621967 w 2051513"/>
              <a:gd name="connsiteY476" fmla="*/ 1002478 h 2108333"/>
              <a:gd name="connsiteX477" fmla="*/ 1618359 w 2051513"/>
              <a:gd name="connsiteY477" fmla="*/ 1007911 h 2108333"/>
              <a:gd name="connsiteX478" fmla="*/ 1620464 w 2051513"/>
              <a:gd name="connsiteY478" fmla="*/ 1017159 h 2108333"/>
              <a:gd name="connsiteX479" fmla="*/ 1607878 w 2051513"/>
              <a:gd name="connsiteY479" fmla="*/ 1036339 h 2108333"/>
              <a:gd name="connsiteX480" fmla="*/ 1585800 w 2051513"/>
              <a:gd name="connsiteY480" fmla="*/ 1040026 h 2108333"/>
              <a:gd name="connsiteX481" fmla="*/ 1400466 w 2051513"/>
              <a:gd name="connsiteY481" fmla="*/ 1370046 h 2108333"/>
              <a:gd name="connsiteX482" fmla="*/ 1402398 w 2051513"/>
              <a:gd name="connsiteY482" fmla="*/ 1371498 h 2108333"/>
              <a:gd name="connsiteX483" fmla="*/ 1404609 w 2051513"/>
              <a:gd name="connsiteY483" fmla="*/ 1381210 h 2108333"/>
              <a:gd name="connsiteX484" fmla="*/ 1576100 w 2051513"/>
              <a:gd name="connsiteY484" fmla="*/ 1459766 h 2108333"/>
              <a:gd name="connsiteX485" fmla="*/ 1580301 w 2051513"/>
              <a:gd name="connsiteY485" fmla="*/ 1453365 h 2108333"/>
              <a:gd name="connsiteX486" fmla="*/ 1619850 w 2051513"/>
              <a:gd name="connsiteY486" fmla="*/ 1462410 h 2108333"/>
              <a:gd name="connsiteX487" fmla="*/ 1625235 w 2051513"/>
              <a:gd name="connsiteY487" fmla="*/ 1482946 h 2108333"/>
              <a:gd name="connsiteX488" fmla="*/ 1616250 w 2051513"/>
              <a:gd name="connsiteY488" fmla="*/ 1495976 h 2108333"/>
              <a:gd name="connsiteX489" fmla="*/ 1695950 w 2051513"/>
              <a:gd name="connsiteY489" fmla="*/ 1698680 h 2108333"/>
              <a:gd name="connsiteX490" fmla="*/ 1697745 w 2051513"/>
              <a:gd name="connsiteY490" fmla="*/ 1698390 h 2108333"/>
              <a:gd name="connsiteX491" fmla="*/ 1714646 w 2051513"/>
              <a:gd name="connsiteY491" fmla="*/ 1711091 h 2108333"/>
              <a:gd name="connsiteX492" fmla="*/ 1706751 w 2051513"/>
              <a:gd name="connsiteY492" fmla="*/ 1750886 h 2108333"/>
              <a:gd name="connsiteX493" fmla="*/ 1701602 w 2051513"/>
              <a:gd name="connsiteY493" fmla="*/ 1751746 h 2108333"/>
              <a:gd name="connsiteX494" fmla="*/ 1662969 w 2051513"/>
              <a:gd name="connsiteY494" fmla="*/ 2061379 h 2108333"/>
              <a:gd name="connsiteX495" fmla="*/ 1667405 w 2051513"/>
              <a:gd name="connsiteY495" fmla="*/ 2064712 h 2108333"/>
              <a:gd name="connsiteX496" fmla="*/ 1659511 w 2051513"/>
              <a:gd name="connsiteY496" fmla="*/ 2104507 h 2108333"/>
              <a:gd name="connsiteX497" fmla="*/ 1657547 w 2051513"/>
              <a:gd name="connsiteY497" fmla="*/ 2104835 h 2108333"/>
              <a:gd name="connsiteX498" fmla="*/ 1657419 w 2051513"/>
              <a:gd name="connsiteY498" fmla="*/ 2105865 h 2108333"/>
              <a:gd name="connsiteX499" fmla="*/ 1656829 w 2051513"/>
              <a:gd name="connsiteY499" fmla="*/ 2104955 h 2108333"/>
              <a:gd name="connsiteX500" fmla="*/ 1636601 w 2051513"/>
              <a:gd name="connsiteY500" fmla="*/ 2108333 h 2108333"/>
              <a:gd name="connsiteX501" fmla="*/ 1619961 w 2051513"/>
              <a:gd name="connsiteY501" fmla="*/ 2095463 h 2108333"/>
              <a:gd name="connsiteX502" fmla="*/ 1615269 w 2051513"/>
              <a:gd name="connsiteY502" fmla="*/ 2074848 h 2108333"/>
              <a:gd name="connsiteX503" fmla="*/ 1626361 w 2051513"/>
              <a:gd name="connsiteY503" fmla="*/ 2057945 h 2108333"/>
              <a:gd name="connsiteX504" fmla="*/ 1486899 w 2051513"/>
              <a:gd name="connsiteY504" fmla="*/ 1842772 h 2108333"/>
              <a:gd name="connsiteX505" fmla="*/ 1476505 w 2051513"/>
              <a:gd name="connsiteY505" fmla="*/ 1844508 h 2108333"/>
              <a:gd name="connsiteX506" fmla="*/ 1459865 w 2051513"/>
              <a:gd name="connsiteY506" fmla="*/ 1831638 h 2108333"/>
              <a:gd name="connsiteX507" fmla="*/ 1455173 w 2051513"/>
              <a:gd name="connsiteY507" fmla="*/ 1811023 h 2108333"/>
              <a:gd name="connsiteX508" fmla="*/ 1458668 w 2051513"/>
              <a:gd name="connsiteY508" fmla="*/ 1805698 h 2108333"/>
              <a:gd name="connsiteX509" fmla="*/ 1364588 w 2051513"/>
              <a:gd name="connsiteY509" fmla="*/ 1717921 h 2108333"/>
              <a:gd name="connsiteX510" fmla="*/ 1364474 w 2051513"/>
              <a:gd name="connsiteY510" fmla="*/ 1718091 h 2108333"/>
              <a:gd name="connsiteX511" fmla="*/ 1341564 w 2051513"/>
              <a:gd name="connsiteY511" fmla="*/ 1721917 h 2108333"/>
              <a:gd name="connsiteX512" fmla="*/ 1334216 w 2051513"/>
              <a:gd name="connsiteY512" fmla="*/ 1716234 h 2108333"/>
              <a:gd name="connsiteX513" fmla="*/ 1104216 w 2051513"/>
              <a:gd name="connsiteY513" fmla="*/ 1916726 h 2108333"/>
              <a:gd name="connsiteX514" fmla="*/ 1107628 w 2051513"/>
              <a:gd name="connsiteY514" fmla="*/ 1931377 h 2108333"/>
              <a:gd name="connsiteX515" fmla="*/ 1094872 w 2051513"/>
              <a:gd name="connsiteY515" fmla="*/ 1950296 h 2108333"/>
              <a:gd name="connsiteX516" fmla="*/ 1055322 w 2051513"/>
              <a:gd name="connsiteY516" fmla="*/ 1941252 h 2108333"/>
              <a:gd name="connsiteX517" fmla="*/ 1055094 w 2051513"/>
              <a:gd name="connsiteY517" fmla="*/ 1940248 h 2108333"/>
              <a:gd name="connsiteX518" fmla="*/ 780584 w 2051513"/>
              <a:gd name="connsiteY518" fmla="*/ 1990224 h 2108333"/>
              <a:gd name="connsiteX519" fmla="*/ 780813 w 2051513"/>
              <a:gd name="connsiteY519" fmla="*/ 1991232 h 2108333"/>
              <a:gd name="connsiteX520" fmla="*/ 768227 w 2051513"/>
              <a:gd name="connsiteY520" fmla="*/ 2010412 h 2108333"/>
              <a:gd name="connsiteX521" fmla="*/ 745317 w 2051513"/>
              <a:gd name="connsiteY521" fmla="*/ 2014238 h 2108333"/>
              <a:gd name="connsiteX522" fmla="*/ 737386 w 2051513"/>
              <a:gd name="connsiteY522" fmla="*/ 2008104 h 2108333"/>
              <a:gd name="connsiteX523" fmla="*/ 734556 w 2051513"/>
              <a:gd name="connsiteY523" fmla="*/ 2010439 h 2108333"/>
              <a:gd name="connsiteX524" fmla="*/ 735440 w 2051513"/>
              <a:gd name="connsiteY524" fmla="*/ 2006599 h 2108333"/>
              <a:gd name="connsiteX525" fmla="*/ 728677 w 2051513"/>
              <a:gd name="connsiteY525" fmla="*/ 2001368 h 2108333"/>
              <a:gd name="connsiteX526" fmla="*/ 723985 w 2051513"/>
              <a:gd name="connsiteY526" fmla="*/ 1980753 h 2108333"/>
              <a:gd name="connsiteX527" fmla="*/ 724458 w 2051513"/>
              <a:gd name="connsiteY527" fmla="*/ 1980033 h 2108333"/>
              <a:gd name="connsiteX528" fmla="*/ 595122 w 2051513"/>
              <a:gd name="connsiteY528" fmla="*/ 1887478 h 2108333"/>
              <a:gd name="connsiteX529" fmla="*/ 594770 w 2051513"/>
              <a:gd name="connsiteY529" fmla="*/ 1888015 h 2108333"/>
              <a:gd name="connsiteX530" fmla="*/ 571655 w 2051513"/>
              <a:gd name="connsiteY530" fmla="*/ 1892097 h 2108333"/>
              <a:gd name="connsiteX531" fmla="*/ 555220 w 2051513"/>
              <a:gd name="connsiteY531" fmla="*/ 1878970 h 2108333"/>
              <a:gd name="connsiteX532" fmla="*/ 555079 w 2051513"/>
              <a:gd name="connsiteY532" fmla="*/ 1878350 h 2108333"/>
              <a:gd name="connsiteX533" fmla="*/ 451142 w 2051513"/>
              <a:gd name="connsiteY533" fmla="*/ 1895781 h 2108333"/>
              <a:gd name="connsiteX534" fmla="*/ 439697 w 2051513"/>
              <a:gd name="connsiteY534" fmla="*/ 1913221 h 2108333"/>
              <a:gd name="connsiteX535" fmla="*/ 400148 w 2051513"/>
              <a:gd name="connsiteY535" fmla="*/ 1904177 h 2108333"/>
              <a:gd name="connsiteX536" fmla="*/ 396946 w 2051513"/>
              <a:gd name="connsiteY536" fmla="*/ 1890112 h 2108333"/>
              <a:gd name="connsiteX537" fmla="*/ 257499 w 2051513"/>
              <a:gd name="connsiteY537" fmla="*/ 1807304 h 2108333"/>
              <a:gd name="connsiteX538" fmla="*/ 254393 w 2051513"/>
              <a:gd name="connsiteY538" fmla="*/ 1807868 h 2108333"/>
              <a:gd name="connsiteX539" fmla="*/ 248889 w 2051513"/>
              <a:gd name="connsiteY539" fmla="*/ 1812969 h 2108333"/>
              <a:gd name="connsiteX540" fmla="*/ 248159 w 2051513"/>
              <a:gd name="connsiteY540" fmla="*/ 1809001 h 2108333"/>
              <a:gd name="connsiteX541" fmla="*/ 245735 w 2051513"/>
              <a:gd name="connsiteY541" fmla="*/ 1809441 h 2108333"/>
              <a:gd name="connsiteX542" fmla="*/ 234056 w 2051513"/>
              <a:gd name="connsiteY542" fmla="*/ 1800786 h 2108333"/>
              <a:gd name="connsiteX543" fmla="*/ 230761 w 2051513"/>
              <a:gd name="connsiteY543" fmla="*/ 1788059 h 2108333"/>
              <a:gd name="connsiteX544" fmla="*/ 233836 w 2051513"/>
              <a:gd name="connsiteY544" fmla="*/ 1783614 h 2108333"/>
              <a:gd name="connsiteX545" fmla="*/ 124910 w 2051513"/>
              <a:gd name="connsiteY545" fmla="*/ 1640363 h 2108333"/>
              <a:gd name="connsiteX546" fmla="*/ 124258 w 2051513"/>
              <a:gd name="connsiteY546" fmla="*/ 1642082 h 2108333"/>
              <a:gd name="connsiteX547" fmla="*/ 121628 w 2051513"/>
              <a:gd name="connsiteY547" fmla="*/ 1637144 h 2108333"/>
              <a:gd name="connsiteX548" fmla="*/ 116701 w 2051513"/>
              <a:gd name="connsiteY548" fmla="*/ 1638063 h 2108333"/>
              <a:gd name="connsiteX549" fmla="*/ 106429 w 2051513"/>
              <a:gd name="connsiteY549" fmla="*/ 1629858 h 2108333"/>
              <a:gd name="connsiteX550" fmla="*/ 103559 w 2051513"/>
              <a:gd name="connsiteY550" fmla="*/ 1615494 h 2108333"/>
              <a:gd name="connsiteX551" fmla="*/ 106097 w 2051513"/>
              <a:gd name="connsiteY551" fmla="*/ 1611719 h 2108333"/>
              <a:gd name="connsiteX552" fmla="*/ 35818 w 2051513"/>
              <a:gd name="connsiteY552" fmla="*/ 1479307 h 2108333"/>
              <a:gd name="connsiteX553" fmla="*/ 21400 w 2051513"/>
              <a:gd name="connsiteY553" fmla="*/ 1481853 h 2108333"/>
              <a:gd name="connsiteX554" fmla="*/ 4965 w 2051513"/>
              <a:gd name="connsiteY554" fmla="*/ 1468726 h 2108333"/>
              <a:gd name="connsiteX555" fmla="*/ 12860 w 2051513"/>
              <a:gd name="connsiteY555" fmla="*/ 1428931 h 2108333"/>
              <a:gd name="connsiteX556" fmla="*/ 23429 w 2051513"/>
              <a:gd name="connsiteY556" fmla="*/ 1427166 h 2108333"/>
              <a:gd name="connsiteX557" fmla="*/ 23894 w 2051513"/>
              <a:gd name="connsiteY557" fmla="*/ 1255064 h 2108333"/>
              <a:gd name="connsiteX558" fmla="*/ 12228 w 2051513"/>
              <a:gd name="connsiteY558" fmla="*/ 1246041 h 2108333"/>
              <a:gd name="connsiteX559" fmla="*/ 20123 w 2051513"/>
              <a:gd name="connsiteY559" fmla="*/ 1206246 h 2108333"/>
              <a:gd name="connsiteX560" fmla="*/ 24511 w 2051513"/>
              <a:gd name="connsiteY560" fmla="*/ 1205471 h 2108333"/>
              <a:gd name="connsiteX561" fmla="*/ 27834 w 2051513"/>
              <a:gd name="connsiteY561" fmla="*/ 1054326 h 2108333"/>
              <a:gd name="connsiteX562" fmla="*/ 17579 w 2051513"/>
              <a:gd name="connsiteY562" fmla="*/ 1046393 h 2108333"/>
              <a:gd name="connsiteX563" fmla="*/ 25473 w 2051513"/>
              <a:gd name="connsiteY563" fmla="*/ 1006598 h 2108333"/>
              <a:gd name="connsiteX564" fmla="*/ 39049 w 2051513"/>
              <a:gd name="connsiteY564" fmla="*/ 1004406 h 2108333"/>
              <a:gd name="connsiteX565" fmla="*/ 102302 w 2051513"/>
              <a:gd name="connsiteY565" fmla="*/ 872789 h 2108333"/>
              <a:gd name="connsiteX566" fmla="*/ 102158 w 2051513"/>
              <a:gd name="connsiteY566" fmla="*/ 872678 h 2108333"/>
              <a:gd name="connsiteX567" fmla="*/ 110052 w 2051513"/>
              <a:gd name="connsiteY567" fmla="*/ 832882 h 2108333"/>
              <a:gd name="connsiteX568" fmla="*/ 115521 w 2051513"/>
              <a:gd name="connsiteY568" fmla="*/ 831999 h 2108333"/>
              <a:gd name="connsiteX569" fmla="*/ 128172 w 2051513"/>
              <a:gd name="connsiteY569" fmla="*/ 743472 h 2108333"/>
              <a:gd name="connsiteX570" fmla="*/ 118685 w 2051513"/>
              <a:gd name="connsiteY570" fmla="*/ 736134 h 2108333"/>
              <a:gd name="connsiteX571" fmla="*/ 126579 w 2051513"/>
              <a:gd name="connsiteY571" fmla="*/ 696339 h 2108333"/>
              <a:gd name="connsiteX572" fmla="*/ 141656 w 2051513"/>
              <a:gd name="connsiteY572" fmla="*/ 693676 h 2108333"/>
              <a:gd name="connsiteX573" fmla="*/ 166418 w 2051513"/>
              <a:gd name="connsiteY573" fmla="*/ 624697 h 2108333"/>
              <a:gd name="connsiteX574" fmla="*/ 160316 w 2051513"/>
              <a:gd name="connsiteY574" fmla="*/ 619978 h 2108333"/>
              <a:gd name="connsiteX575" fmla="*/ 168211 w 2051513"/>
              <a:gd name="connsiteY575" fmla="*/ 580182 h 2108333"/>
              <a:gd name="connsiteX576" fmla="*/ 190859 w 2051513"/>
              <a:gd name="connsiteY576" fmla="*/ 576526 h 2108333"/>
              <a:gd name="connsiteX577" fmla="*/ 197939 w 2051513"/>
              <a:gd name="connsiteY577" fmla="*/ 581846 h 2108333"/>
              <a:gd name="connsiteX578" fmla="*/ 352128 w 2051513"/>
              <a:gd name="connsiteY578" fmla="*/ 462277 h 2108333"/>
              <a:gd name="connsiteX579" fmla="*/ 350519 w 2051513"/>
              <a:gd name="connsiteY579" fmla="*/ 455210 h 2108333"/>
              <a:gd name="connsiteX580" fmla="*/ 363105 w 2051513"/>
              <a:gd name="connsiteY580" fmla="*/ 436030 h 2108333"/>
              <a:gd name="connsiteX581" fmla="*/ 383796 w 2051513"/>
              <a:gd name="connsiteY581" fmla="*/ 432375 h 2108333"/>
              <a:gd name="connsiteX582" fmla="*/ 505728 w 2051513"/>
              <a:gd name="connsiteY582" fmla="*/ 290260 h 2108333"/>
              <a:gd name="connsiteX583" fmla="*/ 501199 w 2051513"/>
              <a:gd name="connsiteY583" fmla="*/ 270358 h 2108333"/>
              <a:gd name="connsiteX584" fmla="*/ 513785 w 2051513"/>
              <a:gd name="connsiteY584" fmla="*/ 251178 h 210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</a:cxnLst>
            <a:rect l="l" t="t" r="r" b="b"/>
            <a:pathLst>
              <a:path w="2051513" h="2108333">
                <a:moveTo>
                  <a:pt x="1508531" y="1805825"/>
                </a:moveTo>
                <a:lnTo>
                  <a:pt x="1512432" y="1821594"/>
                </a:lnTo>
                <a:lnTo>
                  <a:pt x="1507036" y="1829508"/>
                </a:lnTo>
                <a:lnTo>
                  <a:pt x="1645093" y="2042515"/>
                </a:lnTo>
                <a:lnTo>
                  <a:pt x="1677260" y="1749621"/>
                </a:lnTo>
                <a:lnTo>
                  <a:pt x="1667960" y="1742428"/>
                </a:lnTo>
                <a:close/>
                <a:moveTo>
                  <a:pt x="1509897" y="1600944"/>
                </a:moveTo>
                <a:lnTo>
                  <a:pt x="1373748" y="1683661"/>
                </a:lnTo>
                <a:lnTo>
                  <a:pt x="1376904" y="1695932"/>
                </a:lnTo>
                <a:lnTo>
                  <a:pt x="1473144" y="1786296"/>
                </a:lnTo>
                <a:lnTo>
                  <a:pt x="1511673" y="1603104"/>
                </a:lnTo>
                <a:lnTo>
                  <a:pt x="1510114" y="1601898"/>
                </a:lnTo>
                <a:close/>
                <a:moveTo>
                  <a:pt x="1082318" y="1742464"/>
                </a:moveTo>
                <a:lnTo>
                  <a:pt x="1082504" y="1743183"/>
                </a:lnTo>
                <a:cubicBezTo>
                  <a:pt x="1081487" y="1750406"/>
                  <a:pt x="1077417" y="1757502"/>
                  <a:pt x="1069393" y="1762703"/>
                </a:cubicBezTo>
                <a:lnTo>
                  <a:pt x="1069142" y="1762745"/>
                </a:lnTo>
                <a:lnTo>
                  <a:pt x="1083244" y="1898223"/>
                </a:lnTo>
                <a:lnTo>
                  <a:pt x="1085865" y="1897800"/>
                </a:lnTo>
                <a:lnTo>
                  <a:pt x="1086987" y="1898643"/>
                </a:lnTo>
                <a:lnTo>
                  <a:pt x="1307072" y="1706297"/>
                </a:lnTo>
                <a:close/>
                <a:moveTo>
                  <a:pt x="1593851" y="1505677"/>
                </a:moveTo>
                <a:lnTo>
                  <a:pt x="1551105" y="1566298"/>
                </a:lnTo>
                <a:lnTo>
                  <a:pt x="1557559" y="1571148"/>
                </a:lnTo>
                <a:cubicBezTo>
                  <a:pt x="1565699" y="1583707"/>
                  <a:pt x="1565014" y="1600994"/>
                  <a:pt x="1549664" y="1610942"/>
                </a:cubicBezTo>
                <a:lnTo>
                  <a:pt x="1531069" y="1614048"/>
                </a:lnTo>
                <a:lnTo>
                  <a:pt x="1492051" y="1789421"/>
                </a:lnTo>
                <a:lnTo>
                  <a:pt x="1494436" y="1791213"/>
                </a:lnTo>
                <a:lnTo>
                  <a:pt x="1663150" y="1724038"/>
                </a:lnTo>
                <a:lnTo>
                  <a:pt x="1662510" y="1721226"/>
                </a:lnTo>
                <a:lnTo>
                  <a:pt x="1672918" y="1705365"/>
                </a:lnTo>
                <a:close/>
                <a:moveTo>
                  <a:pt x="1038061" y="1760014"/>
                </a:moveTo>
                <a:lnTo>
                  <a:pt x="792565" y="1962575"/>
                </a:lnTo>
                <a:lnTo>
                  <a:pt x="1054626" y="1914548"/>
                </a:lnTo>
                <a:lnTo>
                  <a:pt x="1063216" y="1901456"/>
                </a:lnTo>
                <a:lnTo>
                  <a:pt x="1065446" y="1901096"/>
                </a:lnTo>
                <a:lnTo>
                  <a:pt x="1051354" y="1765716"/>
                </a:lnTo>
                <a:lnTo>
                  <a:pt x="1046484" y="1766529"/>
                </a:lnTo>
                <a:close/>
                <a:moveTo>
                  <a:pt x="808152" y="1690879"/>
                </a:moveTo>
                <a:lnTo>
                  <a:pt x="604298" y="1855396"/>
                </a:lnTo>
                <a:lnTo>
                  <a:pt x="606737" y="1866115"/>
                </a:lnTo>
                <a:lnTo>
                  <a:pt x="740322" y="1960967"/>
                </a:lnTo>
                <a:lnTo>
                  <a:pt x="746167" y="1960024"/>
                </a:lnTo>
                <a:close/>
                <a:moveTo>
                  <a:pt x="1413040" y="1411948"/>
                </a:moveTo>
                <a:lnTo>
                  <a:pt x="1525943" y="1560822"/>
                </a:lnTo>
                <a:lnTo>
                  <a:pt x="1528330" y="1560436"/>
                </a:lnTo>
                <a:lnTo>
                  <a:pt x="1576228" y="1496116"/>
                </a:lnTo>
                <a:lnTo>
                  <a:pt x="1572406" y="1493160"/>
                </a:lnTo>
                <a:lnTo>
                  <a:pt x="1570207" y="1483498"/>
                </a:lnTo>
                <a:close/>
                <a:moveTo>
                  <a:pt x="832233" y="1678485"/>
                </a:moveTo>
                <a:lnTo>
                  <a:pt x="830844" y="1680514"/>
                </a:lnTo>
                <a:lnTo>
                  <a:pt x="830802" y="1680521"/>
                </a:lnTo>
                <a:lnTo>
                  <a:pt x="767078" y="1956664"/>
                </a:lnTo>
                <a:lnTo>
                  <a:pt x="1027255" y="1742280"/>
                </a:lnTo>
                <a:lnTo>
                  <a:pt x="1025982" y="1736691"/>
                </a:lnTo>
                <a:close/>
                <a:moveTo>
                  <a:pt x="1383426" y="1413143"/>
                </a:moveTo>
                <a:lnTo>
                  <a:pt x="1364930" y="1664971"/>
                </a:lnTo>
                <a:lnTo>
                  <a:pt x="1505537" y="1581108"/>
                </a:lnTo>
                <a:lnTo>
                  <a:pt x="1510675" y="1573278"/>
                </a:lnTo>
                <a:lnTo>
                  <a:pt x="1388491" y="1412297"/>
                </a:lnTo>
                <a:close/>
                <a:moveTo>
                  <a:pt x="1361540" y="1416237"/>
                </a:moveTo>
                <a:lnTo>
                  <a:pt x="1078108" y="1721264"/>
                </a:lnTo>
                <a:lnTo>
                  <a:pt x="1324731" y="1681577"/>
                </a:lnTo>
                <a:lnTo>
                  <a:pt x="1332819" y="1669252"/>
                </a:lnTo>
                <a:lnTo>
                  <a:pt x="1343090" y="1667438"/>
                </a:lnTo>
                <a:close/>
                <a:moveTo>
                  <a:pt x="498283" y="1610188"/>
                </a:moveTo>
                <a:lnTo>
                  <a:pt x="435503" y="1864342"/>
                </a:lnTo>
                <a:lnTo>
                  <a:pt x="445489" y="1871846"/>
                </a:lnTo>
                <a:lnTo>
                  <a:pt x="553735" y="1853468"/>
                </a:lnTo>
                <a:lnTo>
                  <a:pt x="562938" y="1839445"/>
                </a:lnTo>
                <a:lnTo>
                  <a:pt x="540881" y="1759341"/>
                </a:lnTo>
                <a:close/>
                <a:moveTo>
                  <a:pt x="478690" y="1600021"/>
                </a:moveTo>
                <a:lnTo>
                  <a:pt x="273681" y="1789995"/>
                </a:lnTo>
                <a:lnTo>
                  <a:pt x="405981" y="1867522"/>
                </a:lnTo>
                <a:lnTo>
                  <a:pt x="408042" y="1864382"/>
                </a:lnTo>
                <a:lnTo>
                  <a:pt x="414984" y="1863261"/>
                </a:lnTo>
                <a:close/>
                <a:moveTo>
                  <a:pt x="512445" y="1583117"/>
                </a:moveTo>
                <a:lnTo>
                  <a:pt x="512157" y="1583527"/>
                </a:lnTo>
                <a:lnTo>
                  <a:pt x="537488" y="1673776"/>
                </a:lnTo>
                <a:lnTo>
                  <a:pt x="584046" y="1835679"/>
                </a:lnTo>
                <a:lnTo>
                  <a:pt x="586025" y="1835349"/>
                </a:lnTo>
                <a:lnTo>
                  <a:pt x="591525" y="1839603"/>
                </a:lnTo>
                <a:lnTo>
                  <a:pt x="799742" y="1671408"/>
                </a:lnTo>
                <a:lnTo>
                  <a:pt x="797217" y="1669450"/>
                </a:lnTo>
                <a:lnTo>
                  <a:pt x="796698" y="1667323"/>
                </a:lnTo>
                <a:close/>
                <a:moveTo>
                  <a:pt x="787709" y="1321650"/>
                </a:moveTo>
                <a:lnTo>
                  <a:pt x="824400" y="1642849"/>
                </a:lnTo>
                <a:lnTo>
                  <a:pt x="830707" y="1647743"/>
                </a:lnTo>
                <a:lnTo>
                  <a:pt x="831529" y="1651112"/>
                </a:lnTo>
                <a:lnTo>
                  <a:pt x="835793" y="1654518"/>
                </a:lnTo>
                <a:lnTo>
                  <a:pt x="836593" y="1658147"/>
                </a:lnTo>
                <a:lnTo>
                  <a:pt x="845858" y="1660875"/>
                </a:lnTo>
                <a:lnTo>
                  <a:pt x="845139" y="1661434"/>
                </a:lnTo>
                <a:lnTo>
                  <a:pt x="1034535" y="1718745"/>
                </a:lnTo>
                <a:lnTo>
                  <a:pt x="1035991" y="1716527"/>
                </a:lnTo>
                <a:lnTo>
                  <a:pt x="796195" y="1320151"/>
                </a:lnTo>
                <a:close/>
                <a:moveTo>
                  <a:pt x="807937" y="1306865"/>
                </a:moveTo>
                <a:lnTo>
                  <a:pt x="1052420" y="1711493"/>
                </a:lnTo>
                <a:lnTo>
                  <a:pt x="1060387" y="1710207"/>
                </a:lnTo>
                <a:lnTo>
                  <a:pt x="1060833" y="1710542"/>
                </a:lnTo>
                <a:lnTo>
                  <a:pt x="1353448" y="1395631"/>
                </a:lnTo>
                <a:lnTo>
                  <a:pt x="1352668" y="1392204"/>
                </a:lnTo>
                <a:close/>
                <a:moveTo>
                  <a:pt x="968617" y="1187426"/>
                </a:moveTo>
                <a:lnTo>
                  <a:pt x="808777" y="1287306"/>
                </a:lnTo>
                <a:lnTo>
                  <a:pt x="809480" y="1290205"/>
                </a:lnTo>
                <a:lnTo>
                  <a:pt x="1325739" y="1371263"/>
                </a:lnTo>
                <a:lnTo>
                  <a:pt x="1002674" y="1189395"/>
                </a:lnTo>
                <a:lnTo>
                  <a:pt x="1001403" y="1191239"/>
                </a:lnTo>
                <a:cubicBezTo>
                  <a:pt x="993379" y="1196439"/>
                  <a:pt x="985414" y="1197143"/>
                  <a:pt x="978493" y="1195065"/>
                </a:cubicBezTo>
                <a:close/>
                <a:moveTo>
                  <a:pt x="1365678" y="948164"/>
                </a:moveTo>
                <a:lnTo>
                  <a:pt x="1360733" y="955612"/>
                </a:lnTo>
                <a:lnTo>
                  <a:pt x="1357429" y="956164"/>
                </a:lnTo>
                <a:lnTo>
                  <a:pt x="1385445" y="1347667"/>
                </a:lnTo>
                <a:lnTo>
                  <a:pt x="1567565" y="1023942"/>
                </a:lnTo>
                <a:lnTo>
                  <a:pt x="1564607" y="1010948"/>
                </a:lnTo>
                <a:close/>
                <a:moveTo>
                  <a:pt x="1388178" y="936390"/>
                </a:moveTo>
                <a:lnTo>
                  <a:pt x="1571744" y="994325"/>
                </a:lnTo>
                <a:lnTo>
                  <a:pt x="1576223" y="987500"/>
                </a:lnTo>
                <a:lnTo>
                  <a:pt x="1587178" y="985731"/>
                </a:lnTo>
                <a:lnTo>
                  <a:pt x="1590331" y="981183"/>
                </a:lnTo>
                <a:lnTo>
                  <a:pt x="1592130" y="980882"/>
                </a:lnTo>
                <a:lnTo>
                  <a:pt x="1754415" y="844133"/>
                </a:lnTo>
                <a:close/>
                <a:moveTo>
                  <a:pt x="1333425" y="956036"/>
                </a:moveTo>
                <a:lnTo>
                  <a:pt x="1011676" y="1160516"/>
                </a:lnTo>
                <a:lnTo>
                  <a:pt x="1014493" y="1171260"/>
                </a:lnTo>
                <a:lnTo>
                  <a:pt x="1360494" y="1366041"/>
                </a:lnTo>
                <a:lnTo>
                  <a:pt x="1362848" y="1362453"/>
                </a:lnTo>
                <a:lnTo>
                  <a:pt x="1366265" y="1361901"/>
                </a:lnTo>
                <a:lnTo>
                  <a:pt x="1338093" y="959393"/>
                </a:lnTo>
                <a:lnTo>
                  <a:pt x="1337823" y="959438"/>
                </a:lnTo>
                <a:close/>
                <a:moveTo>
                  <a:pt x="187054" y="1476458"/>
                </a:moveTo>
                <a:lnTo>
                  <a:pt x="136686" y="1609304"/>
                </a:lnTo>
                <a:lnTo>
                  <a:pt x="139338" y="1620916"/>
                </a:lnTo>
                <a:lnTo>
                  <a:pt x="237381" y="1750345"/>
                </a:lnTo>
                <a:close/>
                <a:moveTo>
                  <a:pt x="204850" y="1457073"/>
                </a:moveTo>
                <a:lnTo>
                  <a:pt x="203517" y="1459104"/>
                </a:lnTo>
                <a:lnTo>
                  <a:pt x="261628" y="1773007"/>
                </a:lnTo>
                <a:lnTo>
                  <a:pt x="478509" y="1572119"/>
                </a:lnTo>
                <a:lnTo>
                  <a:pt x="478422" y="1571684"/>
                </a:lnTo>
                <a:lnTo>
                  <a:pt x="478518" y="1571542"/>
                </a:lnTo>
                <a:close/>
                <a:moveTo>
                  <a:pt x="456824" y="1335625"/>
                </a:moveTo>
                <a:lnTo>
                  <a:pt x="455833" y="1337094"/>
                </a:lnTo>
                <a:lnTo>
                  <a:pt x="505962" y="1560779"/>
                </a:lnTo>
                <a:lnTo>
                  <a:pt x="783527" y="1642519"/>
                </a:lnTo>
                <a:close/>
                <a:moveTo>
                  <a:pt x="467102" y="1318088"/>
                </a:moveTo>
                <a:lnTo>
                  <a:pt x="467499" y="1319792"/>
                </a:lnTo>
                <a:lnTo>
                  <a:pt x="466488" y="1321292"/>
                </a:lnTo>
                <a:lnTo>
                  <a:pt x="802041" y="1637437"/>
                </a:lnTo>
                <a:lnTo>
                  <a:pt x="765226" y="1315151"/>
                </a:lnTo>
                <a:lnTo>
                  <a:pt x="759526" y="1310598"/>
                </a:lnTo>
                <a:lnTo>
                  <a:pt x="757593" y="1302106"/>
                </a:lnTo>
                <a:close/>
                <a:moveTo>
                  <a:pt x="419905" y="1333311"/>
                </a:moveTo>
                <a:lnTo>
                  <a:pt x="214326" y="1438252"/>
                </a:lnTo>
                <a:lnTo>
                  <a:pt x="483712" y="1552211"/>
                </a:lnTo>
                <a:lnTo>
                  <a:pt x="436547" y="1341750"/>
                </a:lnTo>
                <a:lnTo>
                  <a:pt x="431833" y="1342537"/>
                </a:lnTo>
                <a:lnTo>
                  <a:pt x="429128" y="1340445"/>
                </a:lnTo>
                <a:lnTo>
                  <a:pt x="429121" y="1340455"/>
                </a:lnTo>
                <a:lnTo>
                  <a:pt x="429121" y="1340440"/>
                </a:lnTo>
                <a:close/>
                <a:moveTo>
                  <a:pt x="55304" y="1461329"/>
                </a:moveTo>
                <a:lnTo>
                  <a:pt x="54141" y="1463101"/>
                </a:lnTo>
                <a:lnTo>
                  <a:pt x="121624" y="1591471"/>
                </a:lnTo>
                <a:lnTo>
                  <a:pt x="169603" y="1464367"/>
                </a:lnTo>
                <a:lnTo>
                  <a:pt x="159637" y="1456659"/>
                </a:lnTo>
                <a:lnTo>
                  <a:pt x="158638" y="1452268"/>
                </a:lnTo>
                <a:close/>
                <a:moveTo>
                  <a:pt x="1452599" y="672985"/>
                </a:moveTo>
                <a:lnTo>
                  <a:pt x="1364748" y="912901"/>
                </a:lnTo>
                <a:lnTo>
                  <a:pt x="1368628" y="915817"/>
                </a:lnTo>
                <a:lnTo>
                  <a:pt x="1369810" y="920698"/>
                </a:lnTo>
                <a:lnTo>
                  <a:pt x="1766457" y="820674"/>
                </a:lnTo>
                <a:lnTo>
                  <a:pt x="1463357" y="671189"/>
                </a:lnTo>
                <a:close/>
                <a:moveTo>
                  <a:pt x="1810237" y="473415"/>
                </a:moveTo>
                <a:lnTo>
                  <a:pt x="1810237" y="800426"/>
                </a:lnTo>
                <a:lnTo>
                  <a:pt x="1810650" y="800737"/>
                </a:lnTo>
                <a:lnTo>
                  <a:pt x="1934908" y="720200"/>
                </a:lnTo>
                <a:lnTo>
                  <a:pt x="1933164" y="712536"/>
                </a:lnTo>
                <a:lnTo>
                  <a:pt x="1942216" y="698742"/>
                </a:lnTo>
                <a:close/>
                <a:moveTo>
                  <a:pt x="1822838" y="461113"/>
                </a:moveTo>
                <a:lnTo>
                  <a:pt x="1957288" y="691429"/>
                </a:lnTo>
                <a:lnTo>
                  <a:pt x="1959058" y="691134"/>
                </a:lnTo>
                <a:lnTo>
                  <a:pt x="2005440" y="535592"/>
                </a:lnTo>
                <a:lnTo>
                  <a:pt x="1998597" y="530299"/>
                </a:lnTo>
                <a:lnTo>
                  <a:pt x="1998147" y="528321"/>
                </a:lnTo>
                <a:close/>
                <a:moveTo>
                  <a:pt x="769218" y="935735"/>
                </a:moveTo>
                <a:lnTo>
                  <a:pt x="797395" y="1271191"/>
                </a:lnTo>
                <a:lnTo>
                  <a:pt x="959137" y="1170259"/>
                </a:lnTo>
                <a:lnTo>
                  <a:pt x="957620" y="1163596"/>
                </a:lnTo>
                <a:close/>
                <a:moveTo>
                  <a:pt x="47202" y="1262789"/>
                </a:moveTo>
                <a:lnTo>
                  <a:pt x="46978" y="1433774"/>
                </a:lnTo>
                <a:lnTo>
                  <a:pt x="52410" y="1437976"/>
                </a:lnTo>
                <a:lnTo>
                  <a:pt x="53242" y="1441630"/>
                </a:lnTo>
                <a:lnTo>
                  <a:pt x="157419" y="1432276"/>
                </a:lnTo>
                <a:lnTo>
                  <a:pt x="164571" y="1421375"/>
                </a:lnTo>
                <a:close/>
                <a:moveTo>
                  <a:pt x="1778483" y="462710"/>
                </a:moveTo>
                <a:lnTo>
                  <a:pt x="1481861" y="650998"/>
                </a:lnTo>
                <a:lnTo>
                  <a:pt x="1481877" y="651056"/>
                </a:lnTo>
                <a:lnTo>
                  <a:pt x="1478008" y="656666"/>
                </a:lnTo>
                <a:lnTo>
                  <a:pt x="1780778" y="805937"/>
                </a:lnTo>
                <a:lnTo>
                  <a:pt x="1783842" y="801267"/>
                </a:lnTo>
                <a:lnTo>
                  <a:pt x="1792237" y="799912"/>
                </a:lnTo>
                <a:lnTo>
                  <a:pt x="1792237" y="471750"/>
                </a:lnTo>
                <a:lnTo>
                  <a:pt x="1790537" y="472034"/>
                </a:lnTo>
                <a:close/>
                <a:moveTo>
                  <a:pt x="744703" y="936737"/>
                </a:moveTo>
                <a:lnTo>
                  <a:pt x="461978" y="1298421"/>
                </a:lnTo>
                <a:lnTo>
                  <a:pt x="462638" y="1298917"/>
                </a:lnTo>
                <a:lnTo>
                  <a:pt x="463398" y="1302178"/>
                </a:lnTo>
                <a:lnTo>
                  <a:pt x="757640" y="1285708"/>
                </a:lnTo>
                <a:lnTo>
                  <a:pt x="767420" y="1270803"/>
                </a:lnTo>
                <a:lnTo>
                  <a:pt x="775559" y="1269444"/>
                </a:lnTo>
                <a:lnTo>
                  <a:pt x="748977" y="936023"/>
                </a:lnTo>
                <a:close/>
                <a:moveTo>
                  <a:pt x="1054742" y="787180"/>
                </a:moveTo>
                <a:lnTo>
                  <a:pt x="991754" y="1138512"/>
                </a:lnTo>
                <a:lnTo>
                  <a:pt x="992864" y="1138316"/>
                </a:lnTo>
                <a:lnTo>
                  <a:pt x="1000219" y="1144192"/>
                </a:lnTo>
                <a:lnTo>
                  <a:pt x="1319984" y="941297"/>
                </a:lnTo>
                <a:lnTo>
                  <a:pt x="1317602" y="930832"/>
                </a:lnTo>
                <a:lnTo>
                  <a:pt x="1062107" y="785065"/>
                </a:lnTo>
                <a:close/>
                <a:moveTo>
                  <a:pt x="266953" y="1145181"/>
                </a:moveTo>
                <a:lnTo>
                  <a:pt x="264399" y="1148984"/>
                </a:lnTo>
                <a:lnTo>
                  <a:pt x="258315" y="1150000"/>
                </a:lnTo>
                <a:lnTo>
                  <a:pt x="219771" y="1342030"/>
                </a:lnTo>
                <a:lnTo>
                  <a:pt x="204388" y="1420782"/>
                </a:lnTo>
                <a:lnTo>
                  <a:pt x="411738" y="1314484"/>
                </a:lnTo>
                <a:lnTo>
                  <a:pt x="410502" y="1309052"/>
                </a:lnTo>
                <a:lnTo>
                  <a:pt x="415905" y="1300818"/>
                </a:lnTo>
                <a:close/>
                <a:moveTo>
                  <a:pt x="776972" y="900305"/>
                </a:moveTo>
                <a:lnTo>
                  <a:pt x="780167" y="914026"/>
                </a:lnTo>
                <a:lnTo>
                  <a:pt x="778320" y="916764"/>
                </a:lnTo>
                <a:lnTo>
                  <a:pt x="968049" y="1144988"/>
                </a:lnTo>
                <a:lnTo>
                  <a:pt x="969748" y="1142399"/>
                </a:lnTo>
                <a:lnTo>
                  <a:pt x="973262" y="1141779"/>
                </a:lnTo>
                <a:lnTo>
                  <a:pt x="1037772" y="785143"/>
                </a:lnTo>
                <a:lnTo>
                  <a:pt x="1033796" y="782068"/>
                </a:lnTo>
                <a:close/>
                <a:moveTo>
                  <a:pt x="1075487" y="756881"/>
                </a:moveTo>
                <a:lnTo>
                  <a:pt x="1077578" y="764857"/>
                </a:lnTo>
                <a:lnTo>
                  <a:pt x="1074562" y="769231"/>
                </a:lnTo>
                <a:lnTo>
                  <a:pt x="1326326" y="910965"/>
                </a:lnTo>
                <a:lnTo>
                  <a:pt x="1329078" y="906772"/>
                </a:lnTo>
                <a:lnTo>
                  <a:pt x="1346899" y="903895"/>
                </a:lnTo>
                <a:lnTo>
                  <a:pt x="1428494" y="678420"/>
                </a:lnTo>
                <a:lnTo>
                  <a:pt x="1432576" y="665346"/>
                </a:lnTo>
                <a:close/>
                <a:moveTo>
                  <a:pt x="227952" y="1142339"/>
                </a:moveTo>
                <a:lnTo>
                  <a:pt x="62770" y="1228591"/>
                </a:lnTo>
                <a:lnTo>
                  <a:pt x="64534" y="1236167"/>
                </a:lnTo>
                <a:lnTo>
                  <a:pt x="58827" y="1244631"/>
                </a:lnTo>
                <a:lnTo>
                  <a:pt x="184537" y="1414119"/>
                </a:lnTo>
                <a:lnTo>
                  <a:pt x="184957" y="1414051"/>
                </a:lnTo>
                <a:lnTo>
                  <a:pt x="209921" y="1288214"/>
                </a:lnTo>
                <a:lnTo>
                  <a:pt x="237014" y="1149348"/>
                </a:lnTo>
                <a:close/>
                <a:moveTo>
                  <a:pt x="1983136" y="255904"/>
                </a:moveTo>
                <a:lnTo>
                  <a:pt x="1816869" y="424840"/>
                </a:lnTo>
                <a:lnTo>
                  <a:pt x="1821342" y="428414"/>
                </a:lnTo>
                <a:lnTo>
                  <a:pt x="1825753" y="445237"/>
                </a:lnTo>
                <a:lnTo>
                  <a:pt x="1994021" y="509508"/>
                </a:lnTo>
                <a:lnTo>
                  <a:pt x="2006492" y="490503"/>
                </a:lnTo>
                <a:lnTo>
                  <a:pt x="2008537" y="490173"/>
                </a:lnTo>
                <a:lnTo>
                  <a:pt x="1984324" y="256822"/>
                </a:lnTo>
                <a:close/>
                <a:moveTo>
                  <a:pt x="449164" y="899130"/>
                </a:moveTo>
                <a:lnTo>
                  <a:pt x="273290" y="1113059"/>
                </a:lnTo>
                <a:lnTo>
                  <a:pt x="277367" y="1128915"/>
                </a:lnTo>
                <a:lnTo>
                  <a:pt x="431535" y="1287296"/>
                </a:lnTo>
                <a:close/>
                <a:moveTo>
                  <a:pt x="489015" y="879979"/>
                </a:moveTo>
                <a:lnTo>
                  <a:pt x="478364" y="895774"/>
                </a:lnTo>
                <a:lnTo>
                  <a:pt x="469844" y="897197"/>
                </a:lnTo>
                <a:lnTo>
                  <a:pt x="451332" y="1281473"/>
                </a:lnTo>
                <a:lnTo>
                  <a:pt x="728906" y="924708"/>
                </a:lnTo>
                <a:lnTo>
                  <a:pt x="727861" y="923900"/>
                </a:lnTo>
                <a:lnTo>
                  <a:pt x="724803" y="910462"/>
                </a:lnTo>
                <a:close/>
                <a:moveTo>
                  <a:pt x="60528" y="1050375"/>
                </a:moveTo>
                <a:lnTo>
                  <a:pt x="57128" y="1055438"/>
                </a:lnTo>
                <a:lnTo>
                  <a:pt x="51328" y="1056406"/>
                </a:lnTo>
                <a:lnTo>
                  <a:pt x="47838" y="1205837"/>
                </a:lnTo>
                <a:lnTo>
                  <a:pt x="53065" y="1210012"/>
                </a:lnTo>
                <a:lnTo>
                  <a:pt x="221085" y="1123395"/>
                </a:lnTo>
                <a:lnTo>
                  <a:pt x="220886" y="1122523"/>
                </a:lnTo>
                <a:close/>
                <a:moveTo>
                  <a:pt x="77903" y="1034507"/>
                </a:moveTo>
                <a:lnTo>
                  <a:pt x="230703" y="1103254"/>
                </a:lnTo>
                <a:lnTo>
                  <a:pt x="232744" y="1100144"/>
                </a:lnTo>
                <a:lnTo>
                  <a:pt x="247064" y="1097832"/>
                </a:lnTo>
                <a:lnTo>
                  <a:pt x="247072" y="1097792"/>
                </a:lnTo>
                <a:lnTo>
                  <a:pt x="247105" y="1097826"/>
                </a:lnTo>
                <a:lnTo>
                  <a:pt x="255392" y="1096488"/>
                </a:lnTo>
                <a:lnTo>
                  <a:pt x="259367" y="1099474"/>
                </a:lnTo>
                <a:lnTo>
                  <a:pt x="430436" y="891750"/>
                </a:lnTo>
                <a:close/>
                <a:moveTo>
                  <a:pt x="1832245" y="139237"/>
                </a:moveTo>
                <a:lnTo>
                  <a:pt x="1803857" y="412400"/>
                </a:lnTo>
                <a:lnTo>
                  <a:pt x="1971889" y="241670"/>
                </a:lnTo>
                <a:lnTo>
                  <a:pt x="1969243" y="230045"/>
                </a:lnTo>
                <a:lnTo>
                  <a:pt x="1839677" y="137729"/>
                </a:lnTo>
                <a:lnTo>
                  <a:pt x="1839472" y="138030"/>
                </a:lnTo>
                <a:close/>
                <a:moveTo>
                  <a:pt x="148564" y="871396"/>
                </a:moveTo>
                <a:lnTo>
                  <a:pt x="141707" y="881722"/>
                </a:lnTo>
                <a:lnTo>
                  <a:pt x="123632" y="884740"/>
                </a:lnTo>
                <a:lnTo>
                  <a:pt x="61271" y="1012823"/>
                </a:lnTo>
                <a:lnTo>
                  <a:pt x="65023" y="1015643"/>
                </a:lnTo>
                <a:lnTo>
                  <a:pt x="65204" y="1016346"/>
                </a:lnTo>
                <a:lnTo>
                  <a:pt x="401281" y="880253"/>
                </a:lnTo>
                <a:close/>
                <a:moveTo>
                  <a:pt x="1013749" y="471000"/>
                </a:moveTo>
                <a:lnTo>
                  <a:pt x="1011340" y="474629"/>
                </a:lnTo>
                <a:lnTo>
                  <a:pt x="1009066" y="475009"/>
                </a:lnTo>
                <a:lnTo>
                  <a:pt x="1055372" y="731260"/>
                </a:lnTo>
                <a:lnTo>
                  <a:pt x="1055759" y="731192"/>
                </a:lnTo>
                <a:lnTo>
                  <a:pt x="1067287" y="740401"/>
                </a:lnTo>
                <a:lnTo>
                  <a:pt x="1426123" y="648418"/>
                </a:lnTo>
                <a:lnTo>
                  <a:pt x="1425943" y="647629"/>
                </a:lnTo>
                <a:close/>
                <a:moveTo>
                  <a:pt x="1313376" y="278712"/>
                </a:moveTo>
                <a:lnTo>
                  <a:pt x="1022223" y="447169"/>
                </a:lnTo>
                <a:lnTo>
                  <a:pt x="1023778" y="453588"/>
                </a:lnTo>
                <a:lnTo>
                  <a:pt x="1432251" y="628623"/>
                </a:lnTo>
                <a:lnTo>
                  <a:pt x="1434395" y="625356"/>
                </a:lnTo>
                <a:lnTo>
                  <a:pt x="1333888" y="289073"/>
                </a:lnTo>
                <a:lnTo>
                  <a:pt x="1328035" y="290051"/>
                </a:lnTo>
                <a:close/>
                <a:moveTo>
                  <a:pt x="1620929" y="128123"/>
                </a:moveTo>
                <a:lnTo>
                  <a:pt x="1467003" y="622939"/>
                </a:lnTo>
                <a:lnTo>
                  <a:pt x="1476224" y="630305"/>
                </a:lnTo>
                <a:lnTo>
                  <a:pt x="1770306" y="443382"/>
                </a:lnTo>
                <a:lnTo>
                  <a:pt x="1769206" y="438549"/>
                </a:lnTo>
                <a:lnTo>
                  <a:pt x="1774443" y="430568"/>
                </a:lnTo>
                <a:close/>
                <a:moveTo>
                  <a:pt x="1645707" y="103968"/>
                </a:moveTo>
                <a:lnTo>
                  <a:pt x="1639033" y="114138"/>
                </a:lnTo>
                <a:lnTo>
                  <a:pt x="1785915" y="410911"/>
                </a:lnTo>
                <a:lnTo>
                  <a:pt x="1814076" y="139933"/>
                </a:lnTo>
                <a:lnTo>
                  <a:pt x="1799922" y="128986"/>
                </a:lnTo>
                <a:lnTo>
                  <a:pt x="1797996" y="120522"/>
                </a:lnTo>
                <a:close/>
                <a:moveTo>
                  <a:pt x="1602651" y="115940"/>
                </a:moveTo>
                <a:lnTo>
                  <a:pt x="1360875" y="255376"/>
                </a:lnTo>
                <a:lnTo>
                  <a:pt x="1363531" y="267044"/>
                </a:lnTo>
                <a:lnTo>
                  <a:pt x="1353128" y="282896"/>
                </a:lnTo>
                <a:lnTo>
                  <a:pt x="1450287" y="608623"/>
                </a:lnTo>
                <a:lnTo>
                  <a:pt x="1603835" y="116856"/>
                </a:lnTo>
                <a:close/>
                <a:moveTo>
                  <a:pt x="358448" y="655353"/>
                </a:moveTo>
                <a:lnTo>
                  <a:pt x="150322" y="844897"/>
                </a:lnTo>
                <a:lnTo>
                  <a:pt x="151996" y="851807"/>
                </a:lnTo>
                <a:lnTo>
                  <a:pt x="437662" y="860722"/>
                </a:lnTo>
                <a:lnTo>
                  <a:pt x="442416" y="853476"/>
                </a:lnTo>
                <a:lnTo>
                  <a:pt x="360974" y="655489"/>
                </a:lnTo>
                <a:lnTo>
                  <a:pt x="359073" y="655829"/>
                </a:lnTo>
                <a:close/>
                <a:moveTo>
                  <a:pt x="171017" y="725562"/>
                </a:moveTo>
                <a:lnTo>
                  <a:pt x="171082" y="725829"/>
                </a:lnTo>
                <a:cubicBezTo>
                  <a:pt x="170153" y="732995"/>
                  <a:pt x="166258" y="739978"/>
                  <a:pt x="158234" y="745179"/>
                </a:cubicBezTo>
                <a:lnTo>
                  <a:pt x="153150" y="746028"/>
                </a:lnTo>
                <a:lnTo>
                  <a:pt x="141307" y="825812"/>
                </a:lnTo>
                <a:lnTo>
                  <a:pt x="315606" y="666957"/>
                </a:lnTo>
                <a:close/>
                <a:moveTo>
                  <a:pt x="587838" y="514154"/>
                </a:moveTo>
                <a:lnTo>
                  <a:pt x="756606" y="880739"/>
                </a:lnTo>
                <a:lnTo>
                  <a:pt x="758404" y="880448"/>
                </a:lnTo>
                <a:lnTo>
                  <a:pt x="765491" y="885774"/>
                </a:lnTo>
                <a:lnTo>
                  <a:pt x="1022967" y="767238"/>
                </a:lnTo>
                <a:lnTo>
                  <a:pt x="1022308" y="764342"/>
                </a:lnTo>
                <a:close/>
                <a:moveTo>
                  <a:pt x="565559" y="513477"/>
                </a:moveTo>
                <a:lnTo>
                  <a:pt x="473214" y="846176"/>
                </a:lnTo>
                <a:lnTo>
                  <a:pt x="486259" y="855980"/>
                </a:lnTo>
                <a:lnTo>
                  <a:pt x="487910" y="863068"/>
                </a:lnTo>
                <a:lnTo>
                  <a:pt x="729098" y="894250"/>
                </a:lnTo>
                <a:lnTo>
                  <a:pt x="735756" y="884105"/>
                </a:lnTo>
                <a:lnTo>
                  <a:pt x="736158" y="884040"/>
                </a:lnTo>
                <a:close/>
                <a:moveTo>
                  <a:pt x="593620" y="491223"/>
                </a:moveTo>
                <a:lnTo>
                  <a:pt x="590195" y="496322"/>
                </a:lnTo>
                <a:lnTo>
                  <a:pt x="1025105" y="746764"/>
                </a:lnTo>
                <a:lnTo>
                  <a:pt x="1032644" y="735275"/>
                </a:lnTo>
                <a:lnTo>
                  <a:pt x="1035665" y="734741"/>
                </a:lnTo>
                <a:lnTo>
                  <a:pt x="988748" y="478402"/>
                </a:lnTo>
                <a:lnTo>
                  <a:pt x="988430" y="478455"/>
                </a:lnTo>
                <a:cubicBezTo>
                  <a:pt x="981509" y="476376"/>
                  <a:pt x="975634" y="471515"/>
                  <a:pt x="971790" y="465585"/>
                </a:cubicBezTo>
                <a:lnTo>
                  <a:pt x="970329" y="459162"/>
                </a:lnTo>
                <a:close/>
                <a:moveTo>
                  <a:pt x="543234" y="509109"/>
                </a:moveTo>
                <a:lnTo>
                  <a:pt x="382991" y="632765"/>
                </a:lnTo>
                <a:lnTo>
                  <a:pt x="384583" y="639295"/>
                </a:lnTo>
                <a:lnTo>
                  <a:pt x="378701" y="648152"/>
                </a:lnTo>
                <a:lnTo>
                  <a:pt x="457864" y="832949"/>
                </a:lnTo>
                <a:close/>
                <a:moveTo>
                  <a:pt x="208774" y="615810"/>
                </a:moveTo>
                <a:lnTo>
                  <a:pt x="199866" y="629022"/>
                </a:lnTo>
                <a:lnTo>
                  <a:pt x="191130" y="630481"/>
                </a:lnTo>
                <a:lnTo>
                  <a:pt x="164612" y="704172"/>
                </a:lnTo>
                <a:lnTo>
                  <a:pt x="166129" y="705384"/>
                </a:lnTo>
                <a:lnTo>
                  <a:pt x="166314" y="706148"/>
                </a:lnTo>
                <a:lnTo>
                  <a:pt x="326310" y="640771"/>
                </a:lnTo>
                <a:close/>
                <a:moveTo>
                  <a:pt x="1379685" y="39966"/>
                </a:moveTo>
                <a:lnTo>
                  <a:pt x="1370560" y="53553"/>
                </a:lnTo>
                <a:lnTo>
                  <a:pt x="1355339" y="56094"/>
                </a:lnTo>
                <a:lnTo>
                  <a:pt x="1345214" y="236190"/>
                </a:lnTo>
                <a:lnTo>
                  <a:pt x="1350815" y="240400"/>
                </a:lnTo>
                <a:lnTo>
                  <a:pt x="1593502" y="100438"/>
                </a:lnTo>
                <a:lnTo>
                  <a:pt x="1591938" y="93565"/>
                </a:lnTo>
                <a:close/>
                <a:moveTo>
                  <a:pt x="401015" y="475800"/>
                </a:moveTo>
                <a:lnTo>
                  <a:pt x="394760" y="484870"/>
                </a:lnTo>
                <a:lnTo>
                  <a:pt x="390649" y="485556"/>
                </a:lnTo>
                <a:lnTo>
                  <a:pt x="381030" y="608667"/>
                </a:lnTo>
                <a:lnTo>
                  <a:pt x="534509" y="490747"/>
                </a:lnTo>
                <a:close/>
                <a:moveTo>
                  <a:pt x="365531" y="483808"/>
                </a:moveTo>
                <a:lnTo>
                  <a:pt x="220160" y="596146"/>
                </a:lnTo>
                <a:lnTo>
                  <a:pt x="349175" y="623545"/>
                </a:lnTo>
                <a:lnTo>
                  <a:pt x="352947" y="618000"/>
                </a:lnTo>
                <a:lnTo>
                  <a:pt x="358710" y="617037"/>
                </a:lnTo>
                <a:lnTo>
                  <a:pt x="368915" y="486425"/>
                </a:lnTo>
                <a:close/>
                <a:moveTo>
                  <a:pt x="1050659" y="99996"/>
                </a:moveTo>
                <a:lnTo>
                  <a:pt x="1009862" y="427791"/>
                </a:lnTo>
                <a:lnTo>
                  <a:pt x="1012011" y="429406"/>
                </a:lnTo>
                <a:lnTo>
                  <a:pt x="1307335" y="259341"/>
                </a:lnTo>
                <a:lnTo>
                  <a:pt x="1306703" y="256565"/>
                </a:lnTo>
                <a:lnTo>
                  <a:pt x="1307649" y="255123"/>
                </a:lnTo>
                <a:close/>
                <a:moveTo>
                  <a:pt x="1068365" y="88027"/>
                </a:moveTo>
                <a:lnTo>
                  <a:pt x="1321009" y="237107"/>
                </a:lnTo>
                <a:lnTo>
                  <a:pt x="1328575" y="235886"/>
                </a:lnTo>
                <a:lnTo>
                  <a:pt x="1338988" y="50678"/>
                </a:lnTo>
                <a:lnTo>
                  <a:pt x="1331011" y="44508"/>
                </a:lnTo>
                <a:lnTo>
                  <a:pt x="1330237" y="41106"/>
                </a:lnTo>
                <a:close/>
                <a:moveTo>
                  <a:pt x="756447" y="226441"/>
                </a:moveTo>
                <a:lnTo>
                  <a:pt x="584099" y="465835"/>
                </a:lnTo>
                <a:lnTo>
                  <a:pt x="588358" y="469237"/>
                </a:lnTo>
                <a:lnTo>
                  <a:pt x="968162" y="439967"/>
                </a:lnTo>
                <a:close/>
                <a:moveTo>
                  <a:pt x="861216" y="163581"/>
                </a:moveTo>
                <a:lnTo>
                  <a:pt x="774193" y="216537"/>
                </a:lnTo>
                <a:lnTo>
                  <a:pt x="973736" y="416298"/>
                </a:lnTo>
                <a:lnTo>
                  <a:pt x="886295" y="173270"/>
                </a:lnTo>
                <a:lnTo>
                  <a:pt x="875690" y="175142"/>
                </a:lnTo>
                <a:close/>
                <a:moveTo>
                  <a:pt x="908842" y="139592"/>
                </a:moveTo>
                <a:lnTo>
                  <a:pt x="911915" y="151540"/>
                </a:lnTo>
                <a:lnTo>
                  <a:pt x="905089" y="161704"/>
                </a:lnTo>
                <a:lnTo>
                  <a:pt x="991435" y="401688"/>
                </a:lnTo>
                <a:lnTo>
                  <a:pt x="1031417" y="96922"/>
                </a:lnTo>
                <a:close/>
                <a:moveTo>
                  <a:pt x="526996" y="304948"/>
                </a:moveTo>
                <a:lnTo>
                  <a:pt x="403517" y="448363"/>
                </a:lnTo>
                <a:lnTo>
                  <a:pt x="405133" y="454526"/>
                </a:lnTo>
                <a:lnTo>
                  <a:pt x="543544" y="470023"/>
                </a:lnTo>
                <a:lnTo>
                  <a:pt x="549587" y="460813"/>
                </a:lnTo>
                <a:lnTo>
                  <a:pt x="550269" y="460693"/>
                </a:lnTo>
                <a:close/>
                <a:moveTo>
                  <a:pt x="557823" y="279498"/>
                </a:moveTo>
                <a:lnTo>
                  <a:pt x="558196" y="281099"/>
                </a:lnTo>
                <a:lnTo>
                  <a:pt x="547617" y="296790"/>
                </a:lnTo>
                <a:lnTo>
                  <a:pt x="570577" y="450438"/>
                </a:lnTo>
                <a:lnTo>
                  <a:pt x="727383" y="232653"/>
                </a:lnTo>
                <a:close/>
                <a:moveTo>
                  <a:pt x="513785" y="251178"/>
                </a:moveTo>
                <a:cubicBezTo>
                  <a:pt x="520763" y="246655"/>
                  <a:pt x="529549" y="244925"/>
                  <a:pt x="536900" y="247095"/>
                </a:cubicBezTo>
                <a:lnTo>
                  <a:pt x="548138" y="256072"/>
                </a:lnTo>
                <a:lnTo>
                  <a:pt x="751233" y="199528"/>
                </a:lnTo>
                <a:lnTo>
                  <a:pt x="753140" y="196879"/>
                </a:lnTo>
                <a:lnTo>
                  <a:pt x="754661" y="198153"/>
                </a:lnTo>
                <a:lnTo>
                  <a:pt x="858953" y="134711"/>
                </a:lnTo>
                <a:lnTo>
                  <a:pt x="867150" y="122220"/>
                </a:lnTo>
                <a:cubicBezTo>
                  <a:pt x="875174" y="117020"/>
                  <a:pt x="883139" y="116316"/>
                  <a:pt x="890060" y="118395"/>
                </a:cubicBezTo>
                <a:lnTo>
                  <a:pt x="890642" y="118844"/>
                </a:lnTo>
                <a:lnTo>
                  <a:pt x="1035058" y="69172"/>
                </a:lnTo>
                <a:lnTo>
                  <a:pt x="1035155" y="68430"/>
                </a:lnTo>
                <a:lnTo>
                  <a:pt x="1035913" y="68878"/>
                </a:lnTo>
                <a:lnTo>
                  <a:pt x="1037354" y="68382"/>
                </a:lnTo>
                <a:lnTo>
                  <a:pt x="1331928" y="15346"/>
                </a:lnTo>
                <a:lnTo>
                  <a:pt x="1338906" y="4713"/>
                </a:lnTo>
                <a:cubicBezTo>
                  <a:pt x="1354255" y="-5236"/>
                  <a:pt x="1370768" y="1896"/>
                  <a:pt x="1378456" y="13758"/>
                </a:cubicBezTo>
                <a:lnTo>
                  <a:pt x="1378605" y="14339"/>
                </a:lnTo>
                <a:lnTo>
                  <a:pt x="1607047" y="70331"/>
                </a:lnTo>
                <a:lnTo>
                  <a:pt x="1626372" y="67212"/>
                </a:lnTo>
                <a:lnTo>
                  <a:pt x="1638860" y="76596"/>
                </a:lnTo>
                <a:lnTo>
                  <a:pt x="1804037" y="94951"/>
                </a:lnTo>
                <a:lnTo>
                  <a:pt x="1807817" y="89190"/>
                </a:lnTo>
                <a:cubicBezTo>
                  <a:pt x="1823167" y="79241"/>
                  <a:pt x="1839679" y="86374"/>
                  <a:pt x="1847367" y="98235"/>
                </a:cubicBezTo>
                <a:lnTo>
                  <a:pt x="1851495" y="114921"/>
                </a:lnTo>
                <a:lnTo>
                  <a:pt x="1982561" y="208390"/>
                </a:lnTo>
                <a:lnTo>
                  <a:pt x="2003961" y="204935"/>
                </a:lnTo>
                <a:cubicBezTo>
                  <a:pt x="2010968" y="206957"/>
                  <a:pt x="2017018" y="211706"/>
                  <a:pt x="2020862" y="217636"/>
                </a:cubicBezTo>
                <a:cubicBezTo>
                  <a:pt x="2028549" y="229497"/>
                  <a:pt x="2028317" y="247482"/>
                  <a:pt x="2012967" y="257431"/>
                </a:cubicBezTo>
                <a:lnTo>
                  <a:pt x="2007962" y="258267"/>
                </a:lnTo>
                <a:lnTo>
                  <a:pt x="2031974" y="488977"/>
                </a:lnTo>
                <a:lnTo>
                  <a:pt x="2046042" y="499549"/>
                </a:lnTo>
                <a:cubicBezTo>
                  <a:pt x="2054427" y="510957"/>
                  <a:pt x="2054193" y="528943"/>
                  <a:pt x="2038146" y="539343"/>
                </a:cubicBezTo>
                <a:lnTo>
                  <a:pt x="2026916" y="541219"/>
                </a:lnTo>
                <a:lnTo>
                  <a:pt x="1980674" y="698823"/>
                </a:lnTo>
                <a:lnTo>
                  <a:pt x="1985300" y="702401"/>
                </a:lnTo>
                <a:cubicBezTo>
                  <a:pt x="1992988" y="714262"/>
                  <a:pt x="1993453" y="731795"/>
                  <a:pt x="1977406" y="742195"/>
                </a:cubicBezTo>
                <a:cubicBezTo>
                  <a:pt x="1970429" y="746717"/>
                  <a:pt x="1961642" y="748449"/>
                  <a:pt x="1954291" y="746278"/>
                </a:cubicBezTo>
                <a:lnTo>
                  <a:pt x="1946075" y="739715"/>
                </a:lnTo>
                <a:lnTo>
                  <a:pt x="1825161" y="818084"/>
                </a:lnTo>
                <a:lnTo>
                  <a:pt x="1828084" y="830926"/>
                </a:lnTo>
                <a:cubicBezTo>
                  <a:pt x="1827068" y="838149"/>
                  <a:pt x="1823172" y="845132"/>
                  <a:pt x="1815498" y="850107"/>
                </a:cubicBezTo>
                <a:cubicBezTo>
                  <a:pt x="1807473" y="855307"/>
                  <a:pt x="1799508" y="856011"/>
                  <a:pt x="1792587" y="853932"/>
                </a:cubicBezTo>
                <a:lnTo>
                  <a:pt x="1784955" y="848028"/>
                </a:lnTo>
                <a:lnTo>
                  <a:pt x="1618671" y="988962"/>
                </a:lnTo>
                <a:lnTo>
                  <a:pt x="1621967" y="1002478"/>
                </a:lnTo>
                <a:lnTo>
                  <a:pt x="1618359" y="1007911"/>
                </a:lnTo>
                <a:lnTo>
                  <a:pt x="1620464" y="1017159"/>
                </a:lnTo>
                <a:cubicBezTo>
                  <a:pt x="1619448" y="1024382"/>
                  <a:pt x="1615552" y="1031365"/>
                  <a:pt x="1607878" y="1036339"/>
                </a:cubicBezTo>
                <a:lnTo>
                  <a:pt x="1585800" y="1040026"/>
                </a:lnTo>
                <a:lnTo>
                  <a:pt x="1400466" y="1370046"/>
                </a:lnTo>
                <a:lnTo>
                  <a:pt x="1402398" y="1371498"/>
                </a:lnTo>
                <a:lnTo>
                  <a:pt x="1404609" y="1381210"/>
                </a:lnTo>
                <a:lnTo>
                  <a:pt x="1576100" y="1459766"/>
                </a:lnTo>
                <a:lnTo>
                  <a:pt x="1580301" y="1453365"/>
                </a:lnTo>
                <a:cubicBezTo>
                  <a:pt x="1595650" y="1443416"/>
                  <a:pt x="1612163" y="1450548"/>
                  <a:pt x="1619850" y="1462410"/>
                </a:cubicBezTo>
                <a:cubicBezTo>
                  <a:pt x="1624269" y="1468462"/>
                  <a:pt x="1626307" y="1475811"/>
                  <a:pt x="1625235" y="1482946"/>
                </a:cubicBezTo>
                <a:lnTo>
                  <a:pt x="1616250" y="1495976"/>
                </a:lnTo>
                <a:lnTo>
                  <a:pt x="1695950" y="1698680"/>
                </a:lnTo>
                <a:lnTo>
                  <a:pt x="1697745" y="1698390"/>
                </a:lnTo>
                <a:cubicBezTo>
                  <a:pt x="1704752" y="1700412"/>
                  <a:pt x="1710803" y="1705160"/>
                  <a:pt x="1714646" y="1711091"/>
                </a:cubicBezTo>
                <a:cubicBezTo>
                  <a:pt x="1723032" y="1722499"/>
                  <a:pt x="1722798" y="1740485"/>
                  <a:pt x="1706751" y="1750886"/>
                </a:cubicBezTo>
                <a:lnTo>
                  <a:pt x="1701602" y="1751746"/>
                </a:lnTo>
                <a:lnTo>
                  <a:pt x="1662969" y="2061379"/>
                </a:lnTo>
                <a:lnTo>
                  <a:pt x="1667405" y="2064712"/>
                </a:lnTo>
                <a:cubicBezTo>
                  <a:pt x="1675093" y="2076573"/>
                  <a:pt x="1675558" y="2094106"/>
                  <a:pt x="1659511" y="2104507"/>
                </a:cubicBezTo>
                <a:lnTo>
                  <a:pt x="1657547" y="2104835"/>
                </a:lnTo>
                <a:lnTo>
                  <a:pt x="1657419" y="2105865"/>
                </a:lnTo>
                <a:lnTo>
                  <a:pt x="1656829" y="2104955"/>
                </a:lnTo>
                <a:lnTo>
                  <a:pt x="1636601" y="2108333"/>
                </a:lnTo>
                <a:cubicBezTo>
                  <a:pt x="1629680" y="2106254"/>
                  <a:pt x="1623805" y="2101393"/>
                  <a:pt x="1619961" y="2095463"/>
                </a:cubicBezTo>
                <a:cubicBezTo>
                  <a:pt x="1616117" y="2089532"/>
                  <a:pt x="1614253" y="2082070"/>
                  <a:pt x="1615269" y="2074848"/>
                </a:cubicBezTo>
                <a:lnTo>
                  <a:pt x="1626361" y="2057945"/>
                </a:lnTo>
                <a:lnTo>
                  <a:pt x="1486899" y="1842772"/>
                </a:lnTo>
                <a:lnTo>
                  <a:pt x="1476505" y="1844508"/>
                </a:lnTo>
                <a:cubicBezTo>
                  <a:pt x="1469584" y="1842430"/>
                  <a:pt x="1463709" y="1837568"/>
                  <a:pt x="1459865" y="1831638"/>
                </a:cubicBezTo>
                <a:cubicBezTo>
                  <a:pt x="1456021" y="1825707"/>
                  <a:pt x="1454158" y="1818246"/>
                  <a:pt x="1455173" y="1811023"/>
                </a:cubicBezTo>
                <a:lnTo>
                  <a:pt x="1458668" y="1805698"/>
                </a:lnTo>
                <a:lnTo>
                  <a:pt x="1364588" y="1717921"/>
                </a:lnTo>
                <a:lnTo>
                  <a:pt x="1364474" y="1718091"/>
                </a:lnTo>
                <a:cubicBezTo>
                  <a:pt x="1356450" y="1723292"/>
                  <a:pt x="1348485" y="1723996"/>
                  <a:pt x="1341564" y="1721917"/>
                </a:cubicBezTo>
                <a:lnTo>
                  <a:pt x="1334216" y="1716234"/>
                </a:lnTo>
                <a:lnTo>
                  <a:pt x="1104216" y="1916726"/>
                </a:lnTo>
                <a:lnTo>
                  <a:pt x="1107628" y="1931377"/>
                </a:lnTo>
                <a:cubicBezTo>
                  <a:pt x="1106555" y="1938513"/>
                  <a:pt x="1102547" y="1945321"/>
                  <a:pt x="1094872" y="1950296"/>
                </a:cubicBezTo>
                <a:cubicBezTo>
                  <a:pt x="1078824" y="1960697"/>
                  <a:pt x="1063010" y="1953112"/>
                  <a:pt x="1055322" y="1941252"/>
                </a:cubicBezTo>
                <a:lnTo>
                  <a:pt x="1055094" y="1940248"/>
                </a:lnTo>
                <a:lnTo>
                  <a:pt x="780584" y="1990224"/>
                </a:lnTo>
                <a:lnTo>
                  <a:pt x="780813" y="1991232"/>
                </a:lnTo>
                <a:cubicBezTo>
                  <a:pt x="779798" y="1998454"/>
                  <a:pt x="775902" y="2005438"/>
                  <a:pt x="768227" y="2010412"/>
                </a:cubicBezTo>
                <a:cubicBezTo>
                  <a:pt x="760203" y="2015613"/>
                  <a:pt x="752238" y="2016317"/>
                  <a:pt x="745317" y="2014238"/>
                </a:cubicBezTo>
                <a:lnTo>
                  <a:pt x="737386" y="2008104"/>
                </a:lnTo>
                <a:lnTo>
                  <a:pt x="734556" y="2010439"/>
                </a:lnTo>
                <a:lnTo>
                  <a:pt x="735440" y="2006599"/>
                </a:lnTo>
                <a:lnTo>
                  <a:pt x="728677" y="2001368"/>
                </a:lnTo>
                <a:cubicBezTo>
                  <a:pt x="724833" y="1995437"/>
                  <a:pt x="722970" y="1987976"/>
                  <a:pt x="723985" y="1980753"/>
                </a:cubicBezTo>
                <a:lnTo>
                  <a:pt x="724458" y="1980033"/>
                </a:lnTo>
                <a:lnTo>
                  <a:pt x="595122" y="1887478"/>
                </a:lnTo>
                <a:lnTo>
                  <a:pt x="594770" y="1888015"/>
                </a:lnTo>
                <a:cubicBezTo>
                  <a:pt x="587793" y="1892536"/>
                  <a:pt x="579006" y="1894268"/>
                  <a:pt x="571655" y="1892097"/>
                </a:cubicBezTo>
                <a:cubicBezTo>
                  <a:pt x="565453" y="1890173"/>
                  <a:pt x="559290" y="1885249"/>
                  <a:pt x="555220" y="1878970"/>
                </a:cubicBezTo>
                <a:lnTo>
                  <a:pt x="555079" y="1878350"/>
                </a:lnTo>
                <a:lnTo>
                  <a:pt x="451142" y="1895781"/>
                </a:lnTo>
                <a:lnTo>
                  <a:pt x="439697" y="1913221"/>
                </a:lnTo>
                <a:cubicBezTo>
                  <a:pt x="423650" y="1923622"/>
                  <a:pt x="407835" y="1916038"/>
                  <a:pt x="400148" y="1904177"/>
                </a:cubicBezTo>
                <a:lnTo>
                  <a:pt x="396946" y="1890112"/>
                </a:lnTo>
                <a:lnTo>
                  <a:pt x="257499" y="1807304"/>
                </a:lnTo>
                <a:lnTo>
                  <a:pt x="254393" y="1807868"/>
                </a:lnTo>
                <a:lnTo>
                  <a:pt x="248889" y="1812969"/>
                </a:lnTo>
                <a:lnTo>
                  <a:pt x="248159" y="1809001"/>
                </a:lnTo>
                <a:lnTo>
                  <a:pt x="245735" y="1809441"/>
                </a:lnTo>
                <a:cubicBezTo>
                  <a:pt x="241166" y="1808316"/>
                  <a:pt x="236996" y="1805322"/>
                  <a:pt x="234056" y="1800786"/>
                </a:cubicBezTo>
                <a:cubicBezTo>
                  <a:pt x="231343" y="1796600"/>
                  <a:pt x="230477" y="1792207"/>
                  <a:pt x="230761" y="1788059"/>
                </a:cubicBezTo>
                <a:lnTo>
                  <a:pt x="233836" y="1783614"/>
                </a:lnTo>
                <a:lnTo>
                  <a:pt x="124910" y="1640363"/>
                </a:lnTo>
                <a:lnTo>
                  <a:pt x="124258" y="1642082"/>
                </a:lnTo>
                <a:lnTo>
                  <a:pt x="121628" y="1637144"/>
                </a:lnTo>
                <a:lnTo>
                  <a:pt x="116701" y="1638063"/>
                </a:lnTo>
                <a:cubicBezTo>
                  <a:pt x="112799" y="1636629"/>
                  <a:pt x="108690" y="1633346"/>
                  <a:pt x="106429" y="1629858"/>
                </a:cubicBezTo>
                <a:cubicBezTo>
                  <a:pt x="103490" y="1625323"/>
                  <a:pt x="102634" y="1620181"/>
                  <a:pt x="103559" y="1615494"/>
                </a:cubicBezTo>
                <a:lnTo>
                  <a:pt x="106097" y="1611719"/>
                </a:lnTo>
                <a:lnTo>
                  <a:pt x="35818" y="1479307"/>
                </a:lnTo>
                <a:lnTo>
                  <a:pt x="21400" y="1481853"/>
                </a:lnTo>
                <a:cubicBezTo>
                  <a:pt x="15198" y="1479928"/>
                  <a:pt x="9035" y="1475006"/>
                  <a:pt x="4965" y="1468726"/>
                </a:cubicBezTo>
                <a:cubicBezTo>
                  <a:pt x="-2722" y="1456865"/>
                  <a:pt x="-2490" y="1438880"/>
                  <a:pt x="12860" y="1428931"/>
                </a:cubicBezTo>
                <a:lnTo>
                  <a:pt x="23429" y="1427166"/>
                </a:lnTo>
                <a:lnTo>
                  <a:pt x="23894" y="1255064"/>
                </a:lnTo>
                <a:lnTo>
                  <a:pt x="12228" y="1246041"/>
                </a:lnTo>
                <a:cubicBezTo>
                  <a:pt x="4541" y="1234180"/>
                  <a:pt x="4773" y="1216194"/>
                  <a:pt x="20123" y="1206246"/>
                </a:cubicBezTo>
                <a:lnTo>
                  <a:pt x="24511" y="1205471"/>
                </a:lnTo>
                <a:lnTo>
                  <a:pt x="27834" y="1054326"/>
                </a:lnTo>
                <a:lnTo>
                  <a:pt x="17579" y="1046393"/>
                </a:lnTo>
                <a:cubicBezTo>
                  <a:pt x="9891" y="1034532"/>
                  <a:pt x="10123" y="1016547"/>
                  <a:pt x="25473" y="1006598"/>
                </a:cubicBezTo>
                <a:lnTo>
                  <a:pt x="39049" y="1004406"/>
                </a:lnTo>
                <a:lnTo>
                  <a:pt x="102302" y="872789"/>
                </a:lnTo>
                <a:lnTo>
                  <a:pt x="102158" y="872678"/>
                </a:lnTo>
                <a:cubicBezTo>
                  <a:pt x="94470" y="860816"/>
                  <a:pt x="94703" y="842831"/>
                  <a:pt x="110052" y="832882"/>
                </a:cubicBezTo>
                <a:lnTo>
                  <a:pt x="115521" y="831999"/>
                </a:lnTo>
                <a:lnTo>
                  <a:pt x="128172" y="743472"/>
                </a:lnTo>
                <a:lnTo>
                  <a:pt x="118685" y="736134"/>
                </a:lnTo>
                <a:cubicBezTo>
                  <a:pt x="110997" y="724273"/>
                  <a:pt x="111229" y="706288"/>
                  <a:pt x="126579" y="696339"/>
                </a:cubicBezTo>
                <a:lnTo>
                  <a:pt x="141656" y="693676"/>
                </a:lnTo>
                <a:lnTo>
                  <a:pt x="166418" y="624697"/>
                </a:lnTo>
                <a:lnTo>
                  <a:pt x="160316" y="619978"/>
                </a:lnTo>
                <a:cubicBezTo>
                  <a:pt x="152628" y="608116"/>
                  <a:pt x="152861" y="590131"/>
                  <a:pt x="168211" y="580182"/>
                </a:cubicBezTo>
                <a:cubicBezTo>
                  <a:pt x="175886" y="575208"/>
                  <a:pt x="183851" y="574504"/>
                  <a:pt x="190859" y="576526"/>
                </a:cubicBezTo>
                <a:lnTo>
                  <a:pt x="197939" y="581846"/>
                </a:lnTo>
                <a:lnTo>
                  <a:pt x="352128" y="462277"/>
                </a:lnTo>
                <a:lnTo>
                  <a:pt x="350519" y="455210"/>
                </a:lnTo>
                <a:cubicBezTo>
                  <a:pt x="351535" y="447988"/>
                  <a:pt x="355430" y="441004"/>
                  <a:pt x="363105" y="436030"/>
                </a:cubicBezTo>
                <a:lnTo>
                  <a:pt x="383796" y="432375"/>
                </a:lnTo>
                <a:lnTo>
                  <a:pt x="505728" y="290260"/>
                </a:lnTo>
                <a:lnTo>
                  <a:pt x="501199" y="270358"/>
                </a:lnTo>
                <a:cubicBezTo>
                  <a:pt x="502215" y="263136"/>
                  <a:pt x="506110" y="256152"/>
                  <a:pt x="513785" y="251178"/>
                </a:cubicBezTo>
                <a:close/>
              </a:path>
            </a:pathLst>
          </a:custGeom>
          <a:solidFill>
            <a:schemeClr val="accent1"/>
          </a:solidFill>
          <a:ln w="829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113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8A8A45-219A-688F-7AC1-767506439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1">
            <a:extLst>
              <a:ext uri="{FF2B5EF4-FFF2-40B4-BE49-F238E27FC236}">
                <a16:creationId xmlns:a16="http://schemas.microsoft.com/office/drawing/2014/main" id="{8F950107-79DE-3E84-606C-0562CB3826D8}"/>
              </a:ext>
            </a:extLst>
          </p:cNvPr>
          <p:cNvSpPr/>
          <p:nvPr/>
        </p:nvSpPr>
        <p:spPr>
          <a:xfrm>
            <a:off x="0" y="278898"/>
            <a:ext cx="3618689" cy="515566"/>
          </a:xfrm>
          <a:prstGeom prst="rect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12700" stA="94000" endPos="65000" dist="139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ADFE7-DA4D-614D-0DC3-FA7DB746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95" y="316707"/>
            <a:ext cx="2561641" cy="40272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we 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6B7EF8-5A2E-9C48-838C-CA3D7210B51D}"/>
              </a:ext>
            </a:extLst>
          </p:cNvPr>
          <p:cNvSpPr txBox="1"/>
          <p:nvPr/>
        </p:nvSpPr>
        <p:spPr>
          <a:xfrm>
            <a:off x="11000703" y="5775717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직사각형 84">
            <a:extLst>
              <a:ext uri="{FF2B5EF4-FFF2-40B4-BE49-F238E27FC236}">
                <a16:creationId xmlns:a16="http://schemas.microsoft.com/office/drawing/2014/main" id="{7DF0E542-C2F9-EE5C-7E9B-2A09965ABAA0}"/>
              </a:ext>
            </a:extLst>
          </p:cNvPr>
          <p:cNvSpPr/>
          <p:nvPr/>
        </p:nvSpPr>
        <p:spPr>
          <a:xfrm>
            <a:off x="3492230" y="1145476"/>
            <a:ext cx="8699770" cy="7384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85">
            <a:extLst>
              <a:ext uri="{FF2B5EF4-FFF2-40B4-BE49-F238E27FC236}">
                <a16:creationId xmlns:a16="http://schemas.microsoft.com/office/drawing/2014/main" id="{8104811C-9F84-AB82-35E8-0D42AE967E9D}"/>
              </a:ext>
            </a:extLst>
          </p:cNvPr>
          <p:cNvSpPr/>
          <p:nvPr/>
        </p:nvSpPr>
        <p:spPr>
          <a:xfrm>
            <a:off x="3492230" y="1941168"/>
            <a:ext cx="8699770" cy="90773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86">
            <a:extLst>
              <a:ext uri="{FF2B5EF4-FFF2-40B4-BE49-F238E27FC236}">
                <a16:creationId xmlns:a16="http://schemas.microsoft.com/office/drawing/2014/main" id="{F607AE31-D1C4-84A9-A251-F9C851753CA6}"/>
              </a:ext>
            </a:extLst>
          </p:cNvPr>
          <p:cNvSpPr/>
          <p:nvPr/>
        </p:nvSpPr>
        <p:spPr>
          <a:xfrm>
            <a:off x="3492230" y="2892871"/>
            <a:ext cx="8699770" cy="669921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87">
            <a:extLst>
              <a:ext uri="{FF2B5EF4-FFF2-40B4-BE49-F238E27FC236}">
                <a16:creationId xmlns:a16="http://schemas.microsoft.com/office/drawing/2014/main" id="{7955E7CA-5650-43B9-910A-FF8B6DAEB24F}"/>
              </a:ext>
            </a:extLst>
          </p:cNvPr>
          <p:cNvSpPr/>
          <p:nvPr/>
        </p:nvSpPr>
        <p:spPr>
          <a:xfrm>
            <a:off x="3492230" y="3599209"/>
            <a:ext cx="8699770" cy="669921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88">
            <a:extLst>
              <a:ext uri="{FF2B5EF4-FFF2-40B4-BE49-F238E27FC236}">
                <a16:creationId xmlns:a16="http://schemas.microsoft.com/office/drawing/2014/main" id="{98D7E358-101E-D27C-A8E3-BD8FF23CBD25}"/>
              </a:ext>
            </a:extLst>
          </p:cNvPr>
          <p:cNvSpPr/>
          <p:nvPr/>
        </p:nvSpPr>
        <p:spPr>
          <a:xfrm>
            <a:off x="3492230" y="4326787"/>
            <a:ext cx="8699770" cy="69265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88">
            <a:extLst>
              <a:ext uri="{FF2B5EF4-FFF2-40B4-BE49-F238E27FC236}">
                <a16:creationId xmlns:a16="http://schemas.microsoft.com/office/drawing/2014/main" id="{5A6E8FB7-62DD-7683-C300-D3518B36FF86}"/>
              </a:ext>
            </a:extLst>
          </p:cNvPr>
          <p:cNvSpPr/>
          <p:nvPr/>
        </p:nvSpPr>
        <p:spPr>
          <a:xfrm>
            <a:off x="3492230" y="5058924"/>
            <a:ext cx="8699770" cy="724512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88">
            <a:extLst>
              <a:ext uri="{FF2B5EF4-FFF2-40B4-BE49-F238E27FC236}">
                <a16:creationId xmlns:a16="http://schemas.microsoft.com/office/drawing/2014/main" id="{5879C671-2B83-D8AB-205E-674BE63F1281}"/>
              </a:ext>
            </a:extLst>
          </p:cNvPr>
          <p:cNvSpPr/>
          <p:nvPr/>
        </p:nvSpPr>
        <p:spPr>
          <a:xfrm>
            <a:off x="3492230" y="5831845"/>
            <a:ext cx="8699770" cy="505838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F35D-B64E-7145-BC0A-8B01BD559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689" y="1168393"/>
            <a:ext cx="8155022" cy="52656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Timing is key , With Plethora of financial products available in market , Often its not quantum of cost of capital which is important , The key in Investment Banking is what financial product is employed on the life cycle of the company</a:t>
            </a:r>
          </a:p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Client Side – Its pertinent that the vision and character of the promoter should match with the goals of the investor , We have a deep sense of acknowledgement of the pains taken by entrepreneurs and would ensure no conflict in any of our actions which can create pain spots in any investment structures proposed</a:t>
            </a:r>
          </a:p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Evaluation &amp; transparency in product suite offering – Client education is of far most importance , Our strength lies in transparently explaining all available product suites for the client at his disposal</a:t>
            </a:r>
          </a:p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Strategic consulting &amp; Positioning – Market not only rewards growth but there is a premium to perceived excellence , be it a disruptive innovation, strong corporate governance, technology as a force multiplier and growth prospects . Our proposition is proper packaging to ensure </a:t>
            </a:r>
          </a:p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Price Discovery – </a:t>
            </a:r>
            <a:r>
              <a:rPr lang="en-IN" sz="15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Valuing businesses require understanding and analysis of a variety of complex factors including detailed technical knowledge of value drivers and in-depth industry knowledge.</a:t>
            </a:r>
          </a:p>
          <a:p>
            <a:pPr marL="0" indent="0">
              <a:buNone/>
            </a:pPr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Negotiation – Its not Money that’s key  , Its clauses hidden and un-read . Be fair , Transparent and ensure all clauses satisfy regulatory and deals are win-win to all stakeholders in a transaction</a:t>
            </a:r>
          </a:p>
          <a:p>
            <a:pPr marL="0" indent="0">
              <a:buNone/>
            </a:pPr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Closure – An appropriate closure depends on criticality of the transaction and impact on business . We would strive to keep precision timing on deals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4">
            <a:extLst>
              <a:ext uri="{FF2B5EF4-FFF2-40B4-BE49-F238E27FC236}">
                <a16:creationId xmlns:a16="http://schemas.microsoft.com/office/drawing/2014/main" id="{F6412031-8B6E-74BE-DF67-D03E55298680}"/>
              </a:ext>
            </a:extLst>
          </p:cNvPr>
          <p:cNvSpPr/>
          <p:nvPr/>
        </p:nvSpPr>
        <p:spPr>
          <a:xfrm>
            <a:off x="2604489" y="952657"/>
            <a:ext cx="1031132" cy="10886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89034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F5D12-7E43-5610-0C1A-C1AB388A3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794F-3D5C-85DF-1E0E-C62B9825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34" y="702156"/>
            <a:ext cx="7157865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Key Success Factors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8B7900F-E14B-5F18-C8E5-BF1B17B93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934" y="1896533"/>
            <a:ext cx="7157866" cy="3962266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E9AE4F"/>
              </a:buClr>
            </a:pPr>
            <a:r>
              <a:rPr lang="en-US" dirty="0"/>
              <a:t>Strong analytical approach coupled with traditional judgment – As most of our principals consultants have been with best in class international financial institutions our team has combined experience well over 50 years . A strong analytical approach , coupled with intuition and in depth knowledge across industry verticals adds to our strength</a:t>
            </a:r>
          </a:p>
          <a:p>
            <a:pPr>
              <a:buClr>
                <a:srgbClr val="E9AE4F"/>
              </a:buClr>
            </a:pPr>
            <a:r>
              <a:rPr lang="en-US" dirty="0"/>
              <a:t>Network &amp; Experience – A robust investor connect , long term association with Merchant Bankers , AIF’s , Equity Funds ensures we adequately represent more than one principal for our client</a:t>
            </a:r>
          </a:p>
          <a:p>
            <a:pPr>
              <a:buClr>
                <a:srgbClr val="E9AE4F"/>
              </a:buClr>
            </a:pPr>
            <a:r>
              <a:rPr lang="en-US" dirty="0"/>
              <a:t>Judgement – We smell the coffee , If any legal clauses , commercial terms are not win-win to all stakeholders we would not go ahead with the transaction . At any point of time we shall be bi-</a:t>
            </a:r>
            <a:r>
              <a:rPr lang="en-US" dirty="0" err="1"/>
              <a:t>partisian</a:t>
            </a:r>
            <a:r>
              <a:rPr lang="en-US" dirty="0"/>
              <a:t> both on the investor or on the client side</a:t>
            </a:r>
          </a:p>
          <a:p>
            <a:pPr>
              <a:buClr>
                <a:srgbClr val="E9AE4F"/>
              </a:buClr>
            </a:pPr>
            <a:r>
              <a:rPr lang="en-US" dirty="0"/>
              <a:t>Long term –All our associations and proposed transactions offered would be structured with an horizon of 18-36 months , We value the vison of the promoter and would ensure that long term  interest of shareholders are given primary </a:t>
            </a:r>
            <a:r>
              <a:rPr lang="en-US" dirty="0" err="1"/>
              <a:t>priorty</a:t>
            </a:r>
            <a:endParaRPr lang="en-US" dirty="0"/>
          </a:p>
        </p:txBody>
      </p:sp>
      <p:pic>
        <p:nvPicPr>
          <p:cNvPr id="37" name="Picture 36" descr="Large skydiving group mid-air">
            <a:extLst>
              <a:ext uri="{FF2B5EF4-FFF2-40B4-BE49-F238E27FC236}">
                <a16:creationId xmlns:a16="http://schemas.microsoft.com/office/drawing/2014/main" id="{52551529-38F6-7F73-13D7-707D04AE2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52" r="29384"/>
          <a:stretch/>
        </p:blipFill>
        <p:spPr>
          <a:xfrm>
            <a:off x="20" y="10"/>
            <a:ext cx="4131713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1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E81B1-B255-4322-7BBC-A0F2ABBE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40" y="214009"/>
            <a:ext cx="2975043" cy="54282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do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83487763-C669-8288-7910-0CE8B1D3025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4777284"/>
              </p:ext>
            </p:extLst>
          </p:nvPr>
        </p:nvGraphicFramePr>
        <p:xfrm>
          <a:off x="3472773" y="75733"/>
          <a:ext cx="8614520" cy="728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904">
                  <a:extLst>
                    <a:ext uri="{9D8B030D-6E8A-4147-A177-3AD203B41FA5}">
                      <a16:colId xmlns:a16="http://schemas.microsoft.com/office/drawing/2014/main" val="1471507803"/>
                    </a:ext>
                  </a:extLst>
                </a:gridCol>
                <a:gridCol w="1722904">
                  <a:extLst>
                    <a:ext uri="{9D8B030D-6E8A-4147-A177-3AD203B41FA5}">
                      <a16:colId xmlns:a16="http://schemas.microsoft.com/office/drawing/2014/main" val="437704610"/>
                    </a:ext>
                  </a:extLst>
                </a:gridCol>
                <a:gridCol w="1722904">
                  <a:extLst>
                    <a:ext uri="{9D8B030D-6E8A-4147-A177-3AD203B41FA5}">
                      <a16:colId xmlns:a16="http://schemas.microsoft.com/office/drawing/2014/main" val="1570029610"/>
                    </a:ext>
                  </a:extLst>
                </a:gridCol>
                <a:gridCol w="1722904">
                  <a:extLst>
                    <a:ext uri="{9D8B030D-6E8A-4147-A177-3AD203B41FA5}">
                      <a16:colId xmlns:a16="http://schemas.microsoft.com/office/drawing/2014/main" val="2319073966"/>
                    </a:ext>
                  </a:extLst>
                </a:gridCol>
                <a:gridCol w="1722904">
                  <a:extLst>
                    <a:ext uri="{9D8B030D-6E8A-4147-A177-3AD203B41FA5}">
                      <a16:colId xmlns:a16="http://schemas.microsoft.com/office/drawing/2014/main" val="3208217744"/>
                    </a:ext>
                  </a:extLst>
                </a:gridCol>
              </a:tblGrid>
              <a:tr h="5354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Debt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Consulting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Transaction Advisory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Allied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307607"/>
                  </a:ext>
                </a:extLst>
              </a:tr>
              <a:tr h="1223785">
                <a:tc>
                  <a:txBody>
                    <a:bodyPr/>
                    <a:lstStyle/>
                    <a:p>
                      <a:r>
                        <a:rPr lang="en-US" dirty="0"/>
                        <a:t>Debt Syndication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 Stage</a:t>
                      </a:r>
                    </a:p>
                    <a:p>
                      <a:pPr fontAlgn="base"/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PE/VC/Family Office</a:t>
                      </a:r>
                    </a:p>
                    <a:p>
                      <a:pPr fontAlgn="base"/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M&amp;A / Takeover</a:t>
                      </a:r>
                    </a:p>
                    <a:p>
                      <a:pPr fontAlgn="base"/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Trade Services – Export &amp; Import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Listing Compliance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24540"/>
                  </a:ext>
                </a:extLst>
              </a:tr>
              <a:tr h="764866">
                <a:tc>
                  <a:txBody>
                    <a:bodyPr/>
                    <a:lstStyle/>
                    <a:p>
                      <a:r>
                        <a:rPr lang="en-US" dirty="0"/>
                        <a:t>Structured 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Capital Markets</a:t>
                      </a:r>
                    </a:p>
                    <a:p>
                      <a:pPr lvl="1" fontAlgn="base"/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IPO – SME /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– Market Expansion &amp; Feasibility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ECB &amp; ODI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Investment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906209"/>
                  </a:ext>
                </a:extLst>
              </a:tr>
              <a:tr h="14532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Institutional 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Trade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Matrix – Business Intelligence (Suppliers, Creditors, Other stakeholders)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Corporate restructuring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IPR Laws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574569"/>
                  </a:ext>
                </a:extLst>
              </a:tr>
              <a:tr h="9943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Operational</a:t>
                      </a:r>
                    </a:p>
                    <a:p>
                      <a:pPr fontAlgn="base"/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 &amp;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Corporate Actions – Valuations, Open offer, rights issue, buy back , delisting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Fema</a:t>
                      </a:r>
                      <a:r>
                        <a:rPr lang="en-US" dirty="0"/>
                        <a:t> &amp; other regulatory laws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884059"/>
                  </a:ext>
                </a:extLst>
              </a:tr>
              <a:tr h="5185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ESOP, ESAR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532526"/>
                  </a:ext>
                </a:extLst>
              </a:tr>
            </a:tbl>
          </a:graphicData>
        </a:graphic>
      </p:graphicFrame>
      <p:sp>
        <p:nvSpPr>
          <p:cNvPr id="3" name="자유형: 도형 3">
            <a:extLst>
              <a:ext uri="{FF2B5EF4-FFF2-40B4-BE49-F238E27FC236}">
                <a16:creationId xmlns:a16="http://schemas.microsoft.com/office/drawing/2014/main" id="{40AF3D85-5C97-A042-AD6E-A5DE5BC9BB71}"/>
              </a:ext>
            </a:extLst>
          </p:cNvPr>
          <p:cNvSpPr/>
          <p:nvPr/>
        </p:nvSpPr>
        <p:spPr>
          <a:xfrm>
            <a:off x="-642679" y="3005846"/>
            <a:ext cx="4465649" cy="3638145"/>
          </a:xfrm>
          <a:custGeom>
            <a:avLst/>
            <a:gdLst>
              <a:gd name="connsiteX0" fmla="*/ 3893790 w 6887449"/>
              <a:gd name="connsiteY0" fmla="*/ 5083039 h 5170869"/>
              <a:gd name="connsiteX1" fmla="*/ 3816007 w 6887449"/>
              <a:gd name="connsiteY1" fmla="*/ 5004028 h 5170869"/>
              <a:gd name="connsiteX2" fmla="*/ 3815938 w 6887449"/>
              <a:gd name="connsiteY2" fmla="*/ 4280462 h 5170869"/>
              <a:gd name="connsiteX3" fmla="*/ 3714364 w 6887449"/>
              <a:gd name="connsiteY3" fmla="*/ 4176501 h 5170869"/>
              <a:gd name="connsiteX4" fmla="*/ 3448633 w 6887449"/>
              <a:gd name="connsiteY4" fmla="*/ 4176160 h 5170869"/>
              <a:gd name="connsiteX5" fmla="*/ 3388575 w 6887449"/>
              <a:gd name="connsiteY5" fmla="*/ 4115965 h 5170869"/>
              <a:gd name="connsiteX6" fmla="*/ 3387416 w 6887449"/>
              <a:gd name="connsiteY6" fmla="*/ 3621453 h 5170869"/>
              <a:gd name="connsiteX7" fmla="*/ 3439498 w 6887449"/>
              <a:gd name="connsiteY7" fmla="*/ 3571006 h 5170869"/>
              <a:gd name="connsiteX8" fmla="*/ 3710410 w 6887449"/>
              <a:gd name="connsiteY8" fmla="*/ 3571484 h 5170869"/>
              <a:gd name="connsiteX9" fmla="*/ 3816552 w 6887449"/>
              <a:gd name="connsiteY9" fmla="*/ 3465955 h 5170869"/>
              <a:gd name="connsiteX10" fmla="*/ 3986366 w 6887449"/>
              <a:gd name="connsiteY10" fmla="*/ 3014459 h 5170869"/>
              <a:gd name="connsiteX11" fmla="*/ 4410185 w 6887449"/>
              <a:gd name="connsiteY11" fmla="*/ 2719756 h 5170869"/>
              <a:gd name="connsiteX12" fmla="*/ 5295249 w 6887449"/>
              <a:gd name="connsiteY12" fmla="*/ 1494246 h 5170869"/>
              <a:gd name="connsiteX13" fmla="*/ 5049288 w 6887449"/>
              <a:gd name="connsiteY13" fmla="*/ 667059 h 5170869"/>
              <a:gd name="connsiteX14" fmla="*/ 4939669 w 6887449"/>
              <a:gd name="connsiteY14" fmla="*/ 531535 h 5170869"/>
              <a:gd name="connsiteX15" fmla="*/ 4461518 w 6887449"/>
              <a:gd name="connsiteY15" fmla="*/ 189999 h 5170869"/>
              <a:gd name="connsiteX16" fmla="*/ 3059786 w 6887449"/>
              <a:gd name="connsiteY16" fmla="*/ 44794 h 5170869"/>
              <a:gd name="connsiteX17" fmla="*/ 2465676 w 6887449"/>
              <a:gd name="connsiteY17" fmla="*/ 221084 h 5170869"/>
              <a:gd name="connsiteX18" fmla="*/ 2092099 w 6887449"/>
              <a:gd name="connsiteY18" fmla="*/ 457502 h 5170869"/>
              <a:gd name="connsiteX19" fmla="*/ 1794874 w 6887449"/>
              <a:gd name="connsiteY19" fmla="*/ 849075 h 5170869"/>
              <a:gd name="connsiteX20" fmla="*/ 1696844 w 6887449"/>
              <a:gd name="connsiteY20" fmla="*/ 1299890 h 5170869"/>
              <a:gd name="connsiteX21" fmla="*/ 1734951 w 6887449"/>
              <a:gd name="connsiteY21" fmla="*/ 1346656 h 5170869"/>
              <a:gd name="connsiteX22" fmla="*/ 2481423 w 6887449"/>
              <a:gd name="connsiteY22" fmla="*/ 1505426 h 5170869"/>
              <a:gd name="connsiteX23" fmla="*/ 2887041 w 6887449"/>
              <a:gd name="connsiteY23" fmla="*/ 1593094 h 5170869"/>
              <a:gd name="connsiteX24" fmla="*/ 2925694 w 6887449"/>
              <a:gd name="connsiteY24" fmla="*/ 1574619 h 5170869"/>
              <a:gd name="connsiteX25" fmla="*/ 2988411 w 6887449"/>
              <a:gd name="connsiteY25" fmla="*/ 1394239 h 5170869"/>
              <a:gd name="connsiteX26" fmla="*/ 3230963 w 6887449"/>
              <a:gd name="connsiteY26" fmla="*/ 1201520 h 5170869"/>
              <a:gd name="connsiteX27" fmla="*/ 3774150 w 6887449"/>
              <a:gd name="connsiteY27" fmla="*/ 1230288 h 5170869"/>
              <a:gd name="connsiteX28" fmla="*/ 3964415 w 6887449"/>
              <a:gd name="connsiteY28" fmla="*/ 1423961 h 5170869"/>
              <a:gd name="connsiteX29" fmla="*/ 3873066 w 6887449"/>
              <a:gd name="connsiteY29" fmla="*/ 1797675 h 5170869"/>
              <a:gd name="connsiteX30" fmla="*/ 3428659 w 6887449"/>
              <a:gd name="connsiteY30" fmla="*/ 2110375 h 5170869"/>
              <a:gd name="connsiteX31" fmla="*/ 3044856 w 6887449"/>
              <a:gd name="connsiteY31" fmla="*/ 2392398 h 5170869"/>
              <a:gd name="connsiteX32" fmla="*/ 2768560 w 6887449"/>
              <a:gd name="connsiteY32" fmla="*/ 2887797 h 5170869"/>
              <a:gd name="connsiteX33" fmla="*/ 2715250 w 6887449"/>
              <a:gd name="connsiteY33" fmla="*/ 3507948 h 5170869"/>
              <a:gd name="connsiteX34" fmla="*/ 2765151 w 6887449"/>
              <a:gd name="connsiteY34" fmla="*/ 3555191 h 5170869"/>
              <a:gd name="connsiteX35" fmla="*/ 3177108 w 6887449"/>
              <a:gd name="connsiteY35" fmla="*/ 3553555 h 5170869"/>
              <a:gd name="connsiteX36" fmla="*/ 3217534 w 6887449"/>
              <a:gd name="connsiteY36" fmla="*/ 3593162 h 5170869"/>
              <a:gd name="connsiteX37" fmla="*/ 3217670 w 6887449"/>
              <a:gd name="connsiteY37" fmla="*/ 4150664 h 5170869"/>
              <a:gd name="connsiteX38" fmla="*/ 3172882 w 6887449"/>
              <a:gd name="connsiteY38" fmla="*/ 4191431 h 5170869"/>
              <a:gd name="connsiteX39" fmla="*/ 2771355 w 6887449"/>
              <a:gd name="connsiteY39" fmla="*/ 4189726 h 5170869"/>
              <a:gd name="connsiteX40" fmla="*/ 2723839 w 6887449"/>
              <a:gd name="connsiteY40" fmla="*/ 4238400 h 5170869"/>
              <a:gd name="connsiteX41" fmla="*/ 2725544 w 6887449"/>
              <a:gd name="connsiteY41" fmla="*/ 5051203 h 5170869"/>
              <a:gd name="connsiteX42" fmla="*/ 2679460 w 6887449"/>
              <a:gd name="connsiteY42" fmla="*/ 5101240 h 5170869"/>
              <a:gd name="connsiteX43" fmla="*/ 431863 w 6887449"/>
              <a:gd name="connsiteY43" fmla="*/ 5118351 h 5170869"/>
              <a:gd name="connsiteX44" fmla="*/ 0 w 6887449"/>
              <a:gd name="connsiteY44" fmla="*/ 5139348 h 5170869"/>
              <a:gd name="connsiteX45" fmla="*/ 6887450 w 6887449"/>
              <a:gd name="connsiteY45" fmla="*/ 5139348 h 5170869"/>
              <a:gd name="connsiteX46" fmla="*/ 3893790 w 6887449"/>
              <a:gd name="connsiteY46" fmla="*/ 5083039 h 517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887449" h="5170869">
                <a:moveTo>
                  <a:pt x="3893790" y="5083039"/>
                </a:moveTo>
                <a:cubicBezTo>
                  <a:pt x="3816961" y="5082970"/>
                  <a:pt x="3816075" y="5082016"/>
                  <a:pt x="3816007" y="5004028"/>
                </a:cubicBezTo>
                <a:cubicBezTo>
                  <a:pt x="3815870" y="4762839"/>
                  <a:pt x="3816075" y="4521651"/>
                  <a:pt x="3815938" y="4280462"/>
                </a:cubicBezTo>
                <a:cubicBezTo>
                  <a:pt x="3815870" y="4181273"/>
                  <a:pt x="3811371" y="4176774"/>
                  <a:pt x="3714364" y="4176501"/>
                </a:cubicBezTo>
                <a:cubicBezTo>
                  <a:pt x="3625809" y="4176296"/>
                  <a:pt x="3537187" y="4177114"/>
                  <a:pt x="3448633" y="4176160"/>
                </a:cubicBezTo>
                <a:cubicBezTo>
                  <a:pt x="3394574" y="4175547"/>
                  <a:pt x="3388847" y="4169957"/>
                  <a:pt x="3388575" y="4115965"/>
                </a:cubicBezTo>
                <a:cubicBezTo>
                  <a:pt x="3387825" y="3951128"/>
                  <a:pt x="3389597" y="3786290"/>
                  <a:pt x="3387416" y="3621453"/>
                </a:cubicBezTo>
                <a:cubicBezTo>
                  <a:pt x="3386870" y="3581436"/>
                  <a:pt x="3402413" y="3570393"/>
                  <a:pt x="3439498" y="3571006"/>
                </a:cubicBezTo>
                <a:cubicBezTo>
                  <a:pt x="3529757" y="3572574"/>
                  <a:pt x="3620151" y="3571620"/>
                  <a:pt x="3710410" y="3571484"/>
                </a:cubicBezTo>
                <a:cubicBezTo>
                  <a:pt x="3811712" y="3571279"/>
                  <a:pt x="3814098" y="3568757"/>
                  <a:pt x="3816552" y="3465955"/>
                </a:cubicBezTo>
                <a:cubicBezTo>
                  <a:pt x="3822756" y="3205337"/>
                  <a:pt x="3919490" y="3079902"/>
                  <a:pt x="3986366" y="3014459"/>
                </a:cubicBezTo>
                <a:cubicBezTo>
                  <a:pt x="4098166" y="2905044"/>
                  <a:pt x="4274457" y="2797470"/>
                  <a:pt x="4410185" y="2719756"/>
                </a:cubicBezTo>
                <a:cubicBezTo>
                  <a:pt x="5145272" y="2298663"/>
                  <a:pt x="5295249" y="1944174"/>
                  <a:pt x="5295249" y="1494246"/>
                </a:cubicBezTo>
                <a:cubicBezTo>
                  <a:pt x="5295249" y="1185090"/>
                  <a:pt x="5206626" y="846621"/>
                  <a:pt x="5049288" y="667059"/>
                </a:cubicBezTo>
                <a:cubicBezTo>
                  <a:pt x="5010976" y="623361"/>
                  <a:pt x="4980367" y="572642"/>
                  <a:pt x="4939669" y="531535"/>
                </a:cubicBezTo>
                <a:cubicBezTo>
                  <a:pt x="4800123" y="390489"/>
                  <a:pt x="4641489" y="276099"/>
                  <a:pt x="4461518" y="189999"/>
                </a:cubicBezTo>
                <a:cubicBezTo>
                  <a:pt x="4034154" y="-14446"/>
                  <a:pt x="3521031" y="-38306"/>
                  <a:pt x="3059786" y="44794"/>
                </a:cubicBezTo>
                <a:cubicBezTo>
                  <a:pt x="2855409" y="81607"/>
                  <a:pt x="2655055" y="132939"/>
                  <a:pt x="2465676" y="221084"/>
                </a:cubicBezTo>
                <a:cubicBezTo>
                  <a:pt x="2330834" y="283802"/>
                  <a:pt x="2205740" y="359403"/>
                  <a:pt x="2092099" y="457502"/>
                </a:cubicBezTo>
                <a:cubicBezTo>
                  <a:pt x="1964142" y="568007"/>
                  <a:pt x="1861681" y="697463"/>
                  <a:pt x="1794874" y="849075"/>
                </a:cubicBezTo>
                <a:cubicBezTo>
                  <a:pt x="1732633" y="990394"/>
                  <a:pt x="1697116" y="1142347"/>
                  <a:pt x="1696844" y="1299890"/>
                </a:cubicBezTo>
                <a:cubicBezTo>
                  <a:pt x="1696775" y="1329681"/>
                  <a:pt x="1703524" y="1340179"/>
                  <a:pt x="1734951" y="1346656"/>
                </a:cubicBezTo>
                <a:cubicBezTo>
                  <a:pt x="1984116" y="1397920"/>
                  <a:pt x="2232668" y="1451980"/>
                  <a:pt x="2481423" y="1505426"/>
                </a:cubicBezTo>
                <a:cubicBezTo>
                  <a:pt x="2616675" y="1534535"/>
                  <a:pt x="2751721" y="1564462"/>
                  <a:pt x="2887041" y="1593094"/>
                </a:cubicBezTo>
                <a:cubicBezTo>
                  <a:pt x="2902106" y="1596298"/>
                  <a:pt x="2925217" y="1611704"/>
                  <a:pt x="2925694" y="1574619"/>
                </a:cubicBezTo>
                <a:cubicBezTo>
                  <a:pt x="2926648" y="1508084"/>
                  <a:pt x="2952144" y="1450344"/>
                  <a:pt x="2988411" y="1394239"/>
                </a:cubicBezTo>
                <a:cubicBezTo>
                  <a:pt x="3048197" y="1301731"/>
                  <a:pt x="3131093" y="1238741"/>
                  <a:pt x="3230963" y="1201520"/>
                </a:cubicBezTo>
                <a:cubicBezTo>
                  <a:pt x="3414752" y="1133008"/>
                  <a:pt x="3597996" y="1141938"/>
                  <a:pt x="3774150" y="1230288"/>
                </a:cubicBezTo>
                <a:cubicBezTo>
                  <a:pt x="3858614" y="1272690"/>
                  <a:pt x="3929307" y="1335475"/>
                  <a:pt x="3964415" y="1423961"/>
                </a:cubicBezTo>
                <a:cubicBezTo>
                  <a:pt x="4021201" y="1567052"/>
                  <a:pt x="3972732" y="1692555"/>
                  <a:pt x="3873066" y="1797675"/>
                </a:cubicBezTo>
                <a:cubicBezTo>
                  <a:pt x="3746540" y="1931085"/>
                  <a:pt x="3587975" y="2023116"/>
                  <a:pt x="3428659" y="2110375"/>
                </a:cubicBezTo>
                <a:cubicBezTo>
                  <a:pt x="3287477" y="2187749"/>
                  <a:pt x="3156043" y="2277394"/>
                  <a:pt x="3044856" y="2392398"/>
                </a:cubicBezTo>
                <a:cubicBezTo>
                  <a:pt x="2909742" y="2532081"/>
                  <a:pt x="2821188" y="2701827"/>
                  <a:pt x="2768560" y="2887797"/>
                </a:cubicBezTo>
                <a:cubicBezTo>
                  <a:pt x="2711228" y="3090401"/>
                  <a:pt x="2715659" y="3299550"/>
                  <a:pt x="2715250" y="3507948"/>
                </a:cubicBezTo>
                <a:cubicBezTo>
                  <a:pt x="2715182" y="3549260"/>
                  <a:pt x="2728270" y="3555736"/>
                  <a:pt x="2765151" y="3555191"/>
                </a:cubicBezTo>
                <a:cubicBezTo>
                  <a:pt x="2902447" y="3553077"/>
                  <a:pt x="3039812" y="3555395"/>
                  <a:pt x="3177108" y="3553555"/>
                </a:cubicBezTo>
                <a:cubicBezTo>
                  <a:pt x="3208740" y="3553146"/>
                  <a:pt x="3217806" y="3560372"/>
                  <a:pt x="3217534" y="3593162"/>
                </a:cubicBezTo>
                <a:cubicBezTo>
                  <a:pt x="3215761" y="3778996"/>
                  <a:pt x="3215488" y="3964830"/>
                  <a:pt x="3217670" y="4150664"/>
                </a:cubicBezTo>
                <a:cubicBezTo>
                  <a:pt x="3218079" y="4187954"/>
                  <a:pt x="3203899" y="4191771"/>
                  <a:pt x="3172882" y="4191431"/>
                </a:cubicBezTo>
                <a:cubicBezTo>
                  <a:pt x="3039062" y="4189999"/>
                  <a:pt x="2905106" y="4192658"/>
                  <a:pt x="2771355" y="4189726"/>
                </a:cubicBezTo>
                <a:cubicBezTo>
                  <a:pt x="2731134" y="4188840"/>
                  <a:pt x="2723567" y="4200497"/>
                  <a:pt x="2723839" y="4238400"/>
                </a:cubicBezTo>
                <a:cubicBezTo>
                  <a:pt x="2725612" y="4509312"/>
                  <a:pt x="2724180" y="4780292"/>
                  <a:pt x="2725544" y="5051203"/>
                </a:cubicBezTo>
                <a:cubicBezTo>
                  <a:pt x="2725748" y="5086720"/>
                  <a:pt x="2721862" y="5101172"/>
                  <a:pt x="2679460" y="5101240"/>
                </a:cubicBezTo>
                <a:cubicBezTo>
                  <a:pt x="1930261" y="5103422"/>
                  <a:pt x="1181062" y="5106558"/>
                  <a:pt x="431863" y="5118351"/>
                </a:cubicBezTo>
                <a:cubicBezTo>
                  <a:pt x="287750" y="5120601"/>
                  <a:pt x="143773" y="5123805"/>
                  <a:pt x="0" y="5139348"/>
                </a:cubicBezTo>
                <a:cubicBezTo>
                  <a:pt x="2295862" y="5180864"/>
                  <a:pt x="4591656" y="5181887"/>
                  <a:pt x="6887450" y="5139348"/>
                </a:cubicBezTo>
                <a:cubicBezTo>
                  <a:pt x="6714091" y="5120533"/>
                  <a:pt x="4055287" y="5083243"/>
                  <a:pt x="3893790" y="5083039"/>
                </a:cubicBezTo>
                <a:close/>
              </a:path>
            </a:pathLst>
          </a:custGeom>
          <a:solidFill>
            <a:schemeClr val="accent2"/>
          </a:solidFill>
          <a:ln w="680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4FB1AE6-CCA3-3149-2793-68A1ACF98094}"/>
              </a:ext>
            </a:extLst>
          </p:cNvPr>
          <p:cNvGrpSpPr/>
          <p:nvPr/>
        </p:nvGrpSpPr>
        <p:grpSpPr>
          <a:xfrm>
            <a:off x="1213293" y="1379167"/>
            <a:ext cx="648480" cy="1713304"/>
            <a:chOff x="1213293" y="1379167"/>
            <a:chExt cx="648480" cy="1713304"/>
          </a:xfrm>
        </p:grpSpPr>
        <p:sp>
          <p:nvSpPr>
            <p:cNvPr id="5" name="자유형: 도형 5">
              <a:extLst>
                <a:ext uri="{FF2B5EF4-FFF2-40B4-BE49-F238E27FC236}">
                  <a16:creationId xmlns:a16="http://schemas.microsoft.com/office/drawing/2014/main" id="{173A986A-AA7E-3FD8-B9A0-D5C9DBD95C77}"/>
                </a:ext>
              </a:extLst>
            </p:cNvPr>
            <p:cNvSpPr/>
            <p:nvPr/>
          </p:nvSpPr>
          <p:spPr>
            <a:xfrm flipH="1">
              <a:off x="1764665" y="1466254"/>
              <a:ext cx="97108" cy="114874"/>
            </a:xfrm>
            <a:custGeom>
              <a:avLst/>
              <a:gdLst>
                <a:gd name="connsiteX0" fmla="*/ 116330 w 118294"/>
                <a:gd name="connsiteY0" fmla="*/ 104414 h 128955"/>
                <a:gd name="connsiteX1" fmla="*/ 115989 w 118294"/>
                <a:gd name="connsiteY1" fmla="*/ 70805 h 128955"/>
                <a:gd name="connsiteX2" fmla="*/ 103787 w 118294"/>
                <a:gd name="connsiteY2" fmla="*/ 51036 h 128955"/>
                <a:gd name="connsiteX3" fmla="*/ 85517 w 118294"/>
                <a:gd name="connsiteY3" fmla="*/ 18655 h 128955"/>
                <a:gd name="connsiteX4" fmla="*/ 80472 w 118294"/>
                <a:gd name="connsiteY4" fmla="*/ 8156 h 128955"/>
                <a:gd name="connsiteX5" fmla="*/ 74337 w 118294"/>
                <a:gd name="connsiteY5" fmla="*/ 3248 h 128955"/>
                <a:gd name="connsiteX6" fmla="*/ 67520 w 118294"/>
                <a:gd name="connsiteY6" fmla="*/ 9656 h 128955"/>
                <a:gd name="connsiteX7" fmla="*/ 69156 w 118294"/>
                <a:gd name="connsiteY7" fmla="*/ 36379 h 128955"/>
                <a:gd name="connsiteX8" fmla="*/ 74269 w 118294"/>
                <a:gd name="connsiteY8" fmla="*/ 50081 h 128955"/>
                <a:gd name="connsiteX9" fmla="*/ 71269 w 118294"/>
                <a:gd name="connsiteY9" fmla="*/ 49740 h 128955"/>
                <a:gd name="connsiteX10" fmla="*/ 26549 w 118294"/>
                <a:gd name="connsiteY10" fmla="*/ 9315 h 128955"/>
                <a:gd name="connsiteX11" fmla="*/ 9302 w 118294"/>
                <a:gd name="connsiteY11" fmla="*/ 589 h 128955"/>
                <a:gd name="connsiteX12" fmla="*/ 2076 w 118294"/>
                <a:gd name="connsiteY12" fmla="*/ 1816 h 128955"/>
                <a:gd name="connsiteX13" fmla="*/ 985 w 118294"/>
                <a:gd name="connsiteY13" fmla="*/ 11974 h 128955"/>
                <a:gd name="connsiteX14" fmla="*/ 20823 w 118294"/>
                <a:gd name="connsiteY14" fmla="*/ 73873 h 128955"/>
                <a:gd name="connsiteX15" fmla="*/ 63498 w 118294"/>
                <a:gd name="connsiteY15" fmla="*/ 117434 h 128955"/>
                <a:gd name="connsiteX16" fmla="*/ 78632 w 118294"/>
                <a:gd name="connsiteY16" fmla="*/ 128955 h 128955"/>
                <a:gd name="connsiteX17" fmla="*/ 116330 w 118294"/>
                <a:gd name="connsiteY17" fmla="*/ 104414 h 128955"/>
                <a:gd name="connsiteX18" fmla="*/ 116330 w 118294"/>
                <a:gd name="connsiteY18" fmla="*/ 104414 h 12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294" h="128955">
                  <a:moveTo>
                    <a:pt x="116330" y="104414"/>
                  </a:moveTo>
                  <a:cubicBezTo>
                    <a:pt x="118376" y="93847"/>
                    <a:pt x="119603" y="81440"/>
                    <a:pt x="115989" y="70805"/>
                  </a:cubicBezTo>
                  <a:cubicBezTo>
                    <a:pt x="113399" y="63238"/>
                    <a:pt x="108422" y="57171"/>
                    <a:pt x="103787" y="51036"/>
                  </a:cubicBezTo>
                  <a:cubicBezTo>
                    <a:pt x="96152" y="41015"/>
                    <a:pt x="90221" y="30244"/>
                    <a:pt x="85517" y="18655"/>
                  </a:cubicBezTo>
                  <a:cubicBezTo>
                    <a:pt x="84017" y="15041"/>
                    <a:pt x="82313" y="11565"/>
                    <a:pt x="80472" y="8156"/>
                  </a:cubicBezTo>
                  <a:cubicBezTo>
                    <a:pt x="79177" y="5702"/>
                    <a:pt x="77677" y="2771"/>
                    <a:pt x="74337" y="3248"/>
                  </a:cubicBezTo>
                  <a:cubicBezTo>
                    <a:pt x="70928" y="3793"/>
                    <a:pt x="68815" y="6384"/>
                    <a:pt x="67520" y="9656"/>
                  </a:cubicBezTo>
                  <a:cubicBezTo>
                    <a:pt x="63907" y="18859"/>
                    <a:pt x="65339" y="27653"/>
                    <a:pt x="69156" y="36379"/>
                  </a:cubicBezTo>
                  <a:cubicBezTo>
                    <a:pt x="70724" y="39924"/>
                    <a:pt x="75223" y="49127"/>
                    <a:pt x="74269" y="50081"/>
                  </a:cubicBezTo>
                  <a:cubicBezTo>
                    <a:pt x="73383" y="50968"/>
                    <a:pt x="72224" y="50218"/>
                    <a:pt x="71269" y="49740"/>
                  </a:cubicBezTo>
                  <a:cubicBezTo>
                    <a:pt x="44546" y="36243"/>
                    <a:pt x="51227" y="26085"/>
                    <a:pt x="26549" y="9315"/>
                  </a:cubicBezTo>
                  <a:cubicBezTo>
                    <a:pt x="21232" y="5702"/>
                    <a:pt x="15915" y="1816"/>
                    <a:pt x="9302" y="589"/>
                  </a:cubicBezTo>
                  <a:cubicBezTo>
                    <a:pt x="6711" y="112"/>
                    <a:pt x="3848" y="-911"/>
                    <a:pt x="2076" y="1816"/>
                  </a:cubicBezTo>
                  <a:cubicBezTo>
                    <a:pt x="99" y="4884"/>
                    <a:pt x="-856" y="8224"/>
                    <a:pt x="985" y="11974"/>
                  </a:cubicBezTo>
                  <a:cubicBezTo>
                    <a:pt x="5416" y="20836"/>
                    <a:pt x="11892" y="57239"/>
                    <a:pt x="20823" y="73873"/>
                  </a:cubicBezTo>
                  <a:cubicBezTo>
                    <a:pt x="30912" y="92756"/>
                    <a:pt x="48023" y="104209"/>
                    <a:pt x="63498" y="117434"/>
                  </a:cubicBezTo>
                  <a:cubicBezTo>
                    <a:pt x="68338" y="121525"/>
                    <a:pt x="73042" y="125887"/>
                    <a:pt x="78632" y="128955"/>
                  </a:cubicBezTo>
                  <a:cubicBezTo>
                    <a:pt x="85585" y="123638"/>
                    <a:pt x="108082" y="110822"/>
                    <a:pt x="116330" y="104414"/>
                  </a:cubicBezTo>
                  <a:lnTo>
                    <a:pt x="116330" y="104414"/>
                  </a:ln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6">
              <a:extLst>
                <a:ext uri="{FF2B5EF4-FFF2-40B4-BE49-F238E27FC236}">
                  <a16:creationId xmlns:a16="http://schemas.microsoft.com/office/drawing/2014/main" id="{B8BDBA3B-EAC8-0B68-43A3-291E41A12A46}"/>
                </a:ext>
              </a:extLst>
            </p:cNvPr>
            <p:cNvSpPr/>
            <p:nvPr/>
          </p:nvSpPr>
          <p:spPr>
            <a:xfrm flipH="1">
              <a:off x="1751503" y="1552830"/>
              <a:ext cx="60242" cy="58905"/>
            </a:xfrm>
            <a:custGeom>
              <a:avLst/>
              <a:gdLst>
                <a:gd name="connsiteX0" fmla="*/ 10463 w 73385"/>
                <a:gd name="connsiteY0" fmla="*/ 14724 h 66125"/>
                <a:gd name="connsiteX1" fmla="*/ 1192 w 73385"/>
                <a:gd name="connsiteY1" fmla="*/ 42538 h 66125"/>
                <a:gd name="connsiteX2" fmla="*/ 10054 w 73385"/>
                <a:gd name="connsiteY2" fmla="*/ 66125 h 66125"/>
                <a:gd name="connsiteX3" fmla="*/ 73385 w 73385"/>
                <a:gd name="connsiteY3" fmla="*/ 37357 h 66125"/>
                <a:gd name="connsiteX4" fmla="*/ 63091 w 73385"/>
                <a:gd name="connsiteY4" fmla="*/ 4362 h 66125"/>
                <a:gd name="connsiteX5" fmla="*/ 56547 w 73385"/>
                <a:gd name="connsiteY5" fmla="*/ 545 h 66125"/>
                <a:gd name="connsiteX6" fmla="*/ 10463 w 73385"/>
                <a:gd name="connsiteY6" fmla="*/ 14724 h 66125"/>
                <a:gd name="connsiteX7" fmla="*/ 10463 w 73385"/>
                <a:gd name="connsiteY7" fmla="*/ 14724 h 6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85" h="66125">
                  <a:moveTo>
                    <a:pt x="10463" y="14724"/>
                  </a:moveTo>
                  <a:cubicBezTo>
                    <a:pt x="510" y="21746"/>
                    <a:pt x="-1739" y="31358"/>
                    <a:pt x="1192" y="42538"/>
                  </a:cubicBezTo>
                  <a:cubicBezTo>
                    <a:pt x="3305" y="50718"/>
                    <a:pt x="5555" y="58899"/>
                    <a:pt x="10054" y="66125"/>
                  </a:cubicBezTo>
                  <a:cubicBezTo>
                    <a:pt x="24302" y="59717"/>
                    <a:pt x="66500" y="40561"/>
                    <a:pt x="73385" y="37357"/>
                  </a:cubicBezTo>
                  <a:cubicBezTo>
                    <a:pt x="71817" y="33471"/>
                    <a:pt x="65068" y="11247"/>
                    <a:pt x="63091" y="4362"/>
                  </a:cubicBezTo>
                  <a:cubicBezTo>
                    <a:pt x="62000" y="545"/>
                    <a:pt x="60433" y="-887"/>
                    <a:pt x="56547" y="545"/>
                  </a:cubicBezTo>
                  <a:cubicBezTo>
                    <a:pt x="55115" y="1158"/>
                    <a:pt x="19462" y="10702"/>
                    <a:pt x="10463" y="14724"/>
                  </a:cubicBezTo>
                  <a:lnTo>
                    <a:pt x="10463" y="14724"/>
                  </a:lnTo>
                  <a:close/>
                </a:path>
              </a:pathLst>
            </a:custGeom>
            <a:solidFill>
              <a:srgbClr val="AAC5E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7">
              <a:extLst>
                <a:ext uri="{FF2B5EF4-FFF2-40B4-BE49-F238E27FC236}">
                  <a16:creationId xmlns:a16="http://schemas.microsoft.com/office/drawing/2014/main" id="{E29DD051-921D-C178-21C9-047A54AD0043}"/>
                </a:ext>
              </a:extLst>
            </p:cNvPr>
            <p:cNvSpPr/>
            <p:nvPr/>
          </p:nvSpPr>
          <p:spPr>
            <a:xfrm flipH="1">
              <a:off x="1213293" y="1568151"/>
              <a:ext cx="601633" cy="658084"/>
            </a:xfrm>
            <a:custGeom>
              <a:avLst/>
              <a:gdLst>
                <a:gd name="connsiteX0" fmla="*/ 977 w 732888"/>
                <a:gd name="connsiteY0" fmla="*/ 43882 h 738748"/>
                <a:gd name="connsiteX1" fmla="*/ 82033 w 732888"/>
                <a:gd name="connsiteY1" fmla="*/ 236056 h 738748"/>
                <a:gd name="connsiteX2" fmla="*/ 127162 w 732888"/>
                <a:gd name="connsiteY2" fmla="*/ 260052 h 738748"/>
                <a:gd name="connsiteX3" fmla="*/ 201059 w 732888"/>
                <a:gd name="connsiteY3" fmla="*/ 253099 h 738748"/>
                <a:gd name="connsiteX4" fmla="*/ 180608 w 732888"/>
                <a:gd name="connsiteY4" fmla="*/ 382623 h 738748"/>
                <a:gd name="connsiteX5" fmla="*/ 160157 w 732888"/>
                <a:gd name="connsiteY5" fmla="*/ 553051 h 738748"/>
                <a:gd name="connsiteX6" fmla="*/ 124776 w 732888"/>
                <a:gd name="connsiteY6" fmla="*/ 699482 h 738748"/>
                <a:gd name="connsiteX7" fmla="*/ 125798 w 732888"/>
                <a:gd name="connsiteY7" fmla="*/ 703232 h 738748"/>
                <a:gd name="connsiteX8" fmla="*/ 138478 w 732888"/>
                <a:gd name="connsiteY8" fmla="*/ 729614 h 738748"/>
                <a:gd name="connsiteX9" fmla="*/ 144000 w 732888"/>
                <a:gd name="connsiteY9" fmla="*/ 731386 h 738748"/>
                <a:gd name="connsiteX10" fmla="*/ 185448 w 732888"/>
                <a:gd name="connsiteY10" fmla="*/ 710321 h 738748"/>
                <a:gd name="connsiteX11" fmla="*/ 618606 w 732888"/>
                <a:gd name="connsiteY11" fmla="*/ 738749 h 738748"/>
                <a:gd name="connsiteX12" fmla="*/ 625083 w 732888"/>
                <a:gd name="connsiteY12" fmla="*/ 727569 h 738748"/>
                <a:gd name="connsiteX13" fmla="*/ 619697 w 732888"/>
                <a:gd name="connsiteY13" fmla="*/ 660079 h 738748"/>
                <a:gd name="connsiteX14" fmla="*/ 625833 w 732888"/>
                <a:gd name="connsiteY14" fmla="*/ 655103 h 738748"/>
                <a:gd name="connsiteX15" fmla="*/ 634967 w 732888"/>
                <a:gd name="connsiteY15" fmla="*/ 650944 h 738748"/>
                <a:gd name="connsiteX16" fmla="*/ 727339 w 732888"/>
                <a:gd name="connsiteY16" fmla="*/ 481471 h 738748"/>
                <a:gd name="connsiteX17" fmla="*/ 732111 w 732888"/>
                <a:gd name="connsiteY17" fmla="*/ 439614 h 738748"/>
                <a:gd name="connsiteX18" fmla="*/ 656578 w 732888"/>
                <a:gd name="connsiteY18" fmla="*/ 171089 h 738748"/>
                <a:gd name="connsiteX19" fmla="*/ 644852 w 732888"/>
                <a:gd name="connsiteY19" fmla="*/ 128687 h 738748"/>
                <a:gd name="connsiteX20" fmla="*/ 641171 w 732888"/>
                <a:gd name="connsiteY20" fmla="*/ 125005 h 738748"/>
                <a:gd name="connsiteX21" fmla="*/ 545663 w 732888"/>
                <a:gd name="connsiteY21" fmla="*/ 83421 h 738748"/>
                <a:gd name="connsiteX22" fmla="*/ 482946 w 732888"/>
                <a:gd name="connsiteY22" fmla="*/ 49949 h 738748"/>
                <a:gd name="connsiteX23" fmla="*/ 476743 w 732888"/>
                <a:gd name="connsiteY23" fmla="*/ 47086 h 738748"/>
                <a:gd name="connsiteX24" fmla="*/ 476743 w 732888"/>
                <a:gd name="connsiteY24" fmla="*/ 47086 h 738748"/>
                <a:gd name="connsiteX25" fmla="*/ 461881 w 732888"/>
                <a:gd name="connsiteY25" fmla="*/ 29975 h 738748"/>
                <a:gd name="connsiteX26" fmla="*/ 458745 w 732888"/>
                <a:gd name="connsiteY26" fmla="*/ 27862 h 738748"/>
                <a:gd name="connsiteX27" fmla="*/ 454178 w 732888"/>
                <a:gd name="connsiteY27" fmla="*/ 41905 h 738748"/>
                <a:gd name="connsiteX28" fmla="*/ 441771 w 732888"/>
                <a:gd name="connsiteY28" fmla="*/ 72309 h 738748"/>
                <a:gd name="connsiteX29" fmla="*/ 429773 w 732888"/>
                <a:gd name="connsiteY29" fmla="*/ 102918 h 738748"/>
                <a:gd name="connsiteX30" fmla="*/ 417502 w 732888"/>
                <a:gd name="connsiteY30" fmla="*/ 116961 h 738748"/>
                <a:gd name="connsiteX31" fmla="*/ 384916 w 732888"/>
                <a:gd name="connsiteY31" fmla="*/ 130732 h 738748"/>
                <a:gd name="connsiteX32" fmla="*/ 375850 w 732888"/>
                <a:gd name="connsiteY32" fmla="*/ 127528 h 738748"/>
                <a:gd name="connsiteX33" fmla="*/ 362011 w 732888"/>
                <a:gd name="connsiteY33" fmla="*/ 108031 h 738748"/>
                <a:gd name="connsiteX34" fmla="*/ 348513 w 732888"/>
                <a:gd name="connsiteY34" fmla="*/ 81989 h 738748"/>
                <a:gd name="connsiteX35" fmla="*/ 338696 w 732888"/>
                <a:gd name="connsiteY35" fmla="*/ 61265 h 738748"/>
                <a:gd name="connsiteX36" fmla="*/ 336924 w 732888"/>
                <a:gd name="connsiteY36" fmla="*/ 44427 h 738748"/>
                <a:gd name="connsiteX37" fmla="*/ 336378 w 732888"/>
                <a:gd name="connsiteY37" fmla="*/ 40337 h 738748"/>
                <a:gd name="connsiteX38" fmla="*/ 328334 w 732888"/>
                <a:gd name="connsiteY38" fmla="*/ 47086 h 738748"/>
                <a:gd name="connsiteX39" fmla="*/ 328334 w 732888"/>
                <a:gd name="connsiteY39" fmla="*/ 47086 h 738748"/>
                <a:gd name="connsiteX40" fmla="*/ 325744 w 732888"/>
                <a:gd name="connsiteY40" fmla="*/ 47563 h 738748"/>
                <a:gd name="connsiteX41" fmla="*/ 320904 w 732888"/>
                <a:gd name="connsiteY41" fmla="*/ 52608 h 738748"/>
                <a:gd name="connsiteX42" fmla="*/ 288182 w 732888"/>
                <a:gd name="connsiteY42" fmla="*/ 69991 h 738748"/>
                <a:gd name="connsiteX43" fmla="*/ 220147 w 732888"/>
                <a:gd name="connsiteY43" fmla="*/ 71764 h 738748"/>
                <a:gd name="connsiteX44" fmla="*/ 142568 w 732888"/>
                <a:gd name="connsiteY44" fmla="*/ 132504 h 738748"/>
                <a:gd name="connsiteX45" fmla="*/ 75352 w 732888"/>
                <a:gd name="connsiteY45" fmla="*/ 2366 h 738748"/>
                <a:gd name="connsiteX46" fmla="*/ 68330 w 732888"/>
                <a:gd name="connsiteY46" fmla="*/ 3456 h 738748"/>
                <a:gd name="connsiteX47" fmla="*/ 91 w 732888"/>
                <a:gd name="connsiteY47" fmla="*/ 38905 h 738748"/>
                <a:gd name="connsiteX48" fmla="*/ 977 w 732888"/>
                <a:gd name="connsiteY48" fmla="*/ 43882 h 738748"/>
                <a:gd name="connsiteX49" fmla="*/ 619152 w 732888"/>
                <a:gd name="connsiteY49" fmla="*/ 453589 h 738748"/>
                <a:gd name="connsiteX50" fmla="*/ 607358 w 732888"/>
                <a:gd name="connsiteY50" fmla="*/ 474109 h 738748"/>
                <a:gd name="connsiteX51" fmla="*/ 605859 w 732888"/>
                <a:gd name="connsiteY51" fmla="*/ 473564 h 738748"/>
                <a:gd name="connsiteX52" fmla="*/ 598768 w 732888"/>
                <a:gd name="connsiteY52" fmla="*/ 379079 h 738748"/>
                <a:gd name="connsiteX53" fmla="*/ 605177 w 732888"/>
                <a:gd name="connsiteY53" fmla="*/ 399325 h 738748"/>
                <a:gd name="connsiteX54" fmla="*/ 619220 w 732888"/>
                <a:gd name="connsiteY54" fmla="*/ 448749 h 738748"/>
                <a:gd name="connsiteX55" fmla="*/ 619152 w 732888"/>
                <a:gd name="connsiteY55" fmla="*/ 453589 h 738748"/>
                <a:gd name="connsiteX56" fmla="*/ 619152 w 732888"/>
                <a:gd name="connsiteY56" fmla="*/ 453589 h 73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32888" h="738748">
                  <a:moveTo>
                    <a:pt x="977" y="43882"/>
                  </a:moveTo>
                  <a:cubicBezTo>
                    <a:pt x="16998" y="75854"/>
                    <a:pt x="58650" y="212264"/>
                    <a:pt x="82033" y="236056"/>
                  </a:cubicBezTo>
                  <a:cubicBezTo>
                    <a:pt x="98803" y="253099"/>
                    <a:pt x="111005" y="254462"/>
                    <a:pt x="127162" y="260052"/>
                  </a:cubicBezTo>
                  <a:cubicBezTo>
                    <a:pt x="139364" y="264279"/>
                    <a:pt x="201059" y="238510"/>
                    <a:pt x="201059" y="253099"/>
                  </a:cubicBezTo>
                  <a:cubicBezTo>
                    <a:pt x="201059" y="294001"/>
                    <a:pt x="181494" y="361831"/>
                    <a:pt x="180608" y="382623"/>
                  </a:cubicBezTo>
                  <a:cubicBezTo>
                    <a:pt x="179653" y="404984"/>
                    <a:pt x="161929" y="530214"/>
                    <a:pt x="160157" y="553051"/>
                  </a:cubicBezTo>
                  <a:cubicBezTo>
                    <a:pt x="158248" y="577252"/>
                    <a:pt x="127298" y="682712"/>
                    <a:pt x="124776" y="699482"/>
                  </a:cubicBezTo>
                  <a:cubicBezTo>
                    <a:pt x="124571" y="700914"/>
                    <a:pt x="125185" y="702005"/>
                    <a:pt x="125798" y="703232"/>
                  </a:cubicBezTo>
                  <a:cubicBezTo>
                    <a:pt x="130093" y="712026"/>
                    <a:pt x="134388" y="720752"/>
                    <a:pt x="138478" y="729614"/>
                  </a:cubicBezTo>
                  <a:cubicBezTo>
                    <a:pt x="139842" y="732477"/>
                    <a:pt x="140796" y="733227"/>
                    <a:pt x="144000" y="731386"/>
                  </a:cubicBezTo>
                  <a:cubicBezTo>
                    <a:pt x="157157" y="723683"/>
                    <a:pt x="170587" y="716389"/>
                    <a:pt x="185448" y="710321"/>
                  </a:cubicBezTo>
                  <a:cubicBezTo>
                    <a:pt x="185380" y="720206"/>
                    <a:pt x="594269" y="738749"/>
                    <a:pt x="618606" y="738749"/>
                  </a:cubicBezTo>
                  <a:cubicBezTo>
                    <a:pt x="624265" y="737044"/>
                    <a:pt x="625696" y="733636"/>
                    <a:pt x="625083" y="727569"/>
                  </a:cubicBezTo>
                  <a:cubicBezTo>
                    <a:pt x="622901" y="705754"/>
                    <a:pt x="619765" y="660693"/>
                    <a:pt x="619697" y="660079"/>
                  </a:cubicBezTo>
                  <a:cubicBezTo>
                    <a:pt x="619424" y="653399"/>
                    <a:pt x="619561" y="652990"/>
                    <a:pt x="625833" y="655103"/>
                  </a:cubicBezTo>
                  <a:cubicBezTo>
                    <a:pt x="630741" y="656807"/>
                    <a:pt x="632718" y="655171"/>
                    <a:pt x="634967" y="650944"/>
                  </a:cubicBezTo>
                  <a:cubicBezTo>
                    <a:pt x="657328" y="608542"/>
                    <a:pt x="720249" y="496333"/>
                    <a:pt x="727339" y="481471"/>
                  </a:cubicBezTo>
                  <a:cubicBezTo>
                    <a:pt x="733815" y="467905"/>
                    <a:pt x="733406" y="453794"/>
                    <a:pt x="732111" y="439614"/>
                  </a:cubicBezTo>
                  <a:cubicBezTo>
                    <a:pt x="730543" y="422708"/>
                    <a:pt x="661759" y="189836"/>
                    <a:pt x="656578" y="171089"/>
                  </a:cubicBezTo>
                  <a:cubicBezTo>
                    <a:pt x="652624" y="156978"/>
                    <a:pt x="648738" y="142798"/>
                    <a:pt x="644852" y="128687"/>
                  </a:cubicBezTo>
                  <a:cubicBezTo>
                    <a:pt x="644307" y="126710"/>
                    <a:pt x="643012" y="125755"/>
                    <a:pt x="641171" y="125005"/>
                  </a:cubicBezTo>
                  <a:cubicBezTo>
                    <a:pt x="608790" y="112326"/>
                    <a:pt x="576954" y="98555"/>
                    <a:pt x="545663" y="83421"/>
                  </a:cubicBezTo>
                  <a:cubicBezTo>
                    <a:pt x="524326" y="73127"/>
                    <a:pt x="503329" y="62084"/>
                    <a:pt x="482946" y="49949"/>
                  </a:cubicBezTo>
                  <a:cubicBezTo>
                    <a:pt x="481037" y="48790"/>
                    <a:pt x="479333" y="46881"/>
                    <a:pt x="476743" y="47086"/>
                  </a:cubicBezTo>
                  <a:lnTo>
                    <a:pt x="476743" y="47086"/>
                  </a:lnTo>
                  <a:cubicBezTo>
                    <a:pt x="471766" y="41360"/>
                    <a:pt x="466858" y="35633"/>
                    <a:pt x="461881" y="29975"/>
                  </a:cubicBezTo>
                  <a:cubicBezTo>
                    <a:pt x="461063" y="29021"/>
                    <a:pt x="460313" y="27794"/>
                    <a:pt x="458745" y="27862"/>
                  </a:cubicBezTo>
                  <a:cubicBezTo>
                    <a:pt x="456360" y="32225"/>
                    <a:pt x="455882" y="37269"/>
                    <a:pt x="454178" y="41905"/>
                  </a:cubicBezTo>
                  <a:cubicBezTo>
                    <a:pt x="450361" y="52199"/>
                    <a:pt x="445588" y="62084"/>
                    <a:pt x="441771" y="72309"/>
                  </a:cubicBezTo>
                  <a:cubicBezTo>
                    <a:pt x="437953" y="82603"/>
                    <a:pt x="433386" y="92556"/>
                    <a:pt x="429773" y="102918"/>
                  </a:cubicBezTo>
                  <a:cubicBezTo>
                    <a:pt x="427591" y="109326"/>
                    <a:pt x="424183" y="114575"/>
                    <a:pt x="417502" y="116961"/>
                  </a:cubicBezTo>
                  <a:cubicBezTo>
                    <a:pt x="406390" y="120983"/>
                    <a:pt x="395687" y="125960"/>
                    <a:pt x="384916" y="130732"/>
                  </a:cubicBezTo>
                  <a:cubicBezTo>
                    <a:pt x="380758" y="132572"/>
                    <a:pt x="378236" y="131277"/>
                    <a:pt x="375850" y="127528"/>
                  </a:cubicBezTo>
                  <a:cubicBezTo>
                    <a:pt x="371555" y="120847"/>
                    <a:pt x="366987" y="114371"/>
                    <a:pt x="362011" y="108031"/>
                  </a:cubicBezTo>
                  <a:cubicBezTo>
                    <a:pt x="355944" y="100327"/>
                    <a:pt x="352194" y="91056"/>
                    <a:pt x="348513" y="81989"/>
                  </a:cubicBezTo>
                  <a:cubicBezTo>
                    <a:pt x="345650" y="74900"/>
                    <a:pt x="342173" y="68083"/>
                    <a:pt x="338696" y="61265"/>
                  </a:cubicBezTo>
                  <a:cubicBezTo>
                    <a:pt x="335901" y="55744"/>
                    <a:pt x="335015" y="50290"/>
                    <a:pt x="336924" y="44427"/>
                  </a:cubicBezTo>
                  <a:cubicBezTo>
                    <a:pt x="337401" y="42996"/>
                    <a:pt x="337878" y="41496"/>
                    <a:pt x="336378" y="40337"/>
                  </a:cubicBezTo>
                  <a:cubicBezTo>
                    <a:pt x="329425" y="39996"/>
                    <a:pt x="328607" y="40610"/>
                    <a:pt x="328334" y="47086"/>
                  </a:cubicBezTo>
                  <a:lnTo>
                    <a:pt x="328334" y="47086"/>
                  </a:lnTo>
                  <a:cubicBezTo>
                    <a:pt x="327312" y="46404"/>
                    <a:pt x="326562" y="46745"/>
                    <a:pt x="325744" y="47563"/>
                  </a:cubicBezTo>
                  <a:cubicBezTo>
                    <a:pt x="324176" y="49267"/>
                    <a:pt x="322199" y="50699"/>
                    <a:pt x="320904" y="52608"/>
                  </a:cubicBezTo>
                  <a:cubicBezTo>
                    <a:pt x="312860" y="63856"/>
                    <a:pt x="300793" y="67265"/>
                    <a:pt x="288182" y="69991"/>
                  </a:cubicBezTo>
                  <a:cubicBezTo>
                    <a:pt x="273048" y="73264"/>
                    <a:pt x="236917" y="68151"/>
                    <a:pt x="220147" y="71764"/>
                  </a:cubicBezTo>
                  <a:cubicBezTo>
                    <a:pt x="212989" y="73332"/>
                    <a:pt x="167246" y="115598"/>
                    <a:pt x="142568" y="132504"/>
                  </a:cubicBezTo>
                  <a:cubicBezTo>
                    <a:pt x="140046" y="134277"/>
                    <a:pt x="98871" y="62288"/>
                    <a:pt x="75352" y="2366"/>
                  </a:cubicBezTo>
                  <a:cubicBezTo>
                    <a:pt x="73784" y="-1724"/>
                    <a:pt x="70239" y="48"/>
                    <a:pt x="68330" y="3456"/>
                  </a:cubicBezTo>
                  <a:cubicBezTo>
                    <a:pt x="63899" y="9728"/>
                    <a:pt x="3363" y="34611"/>
                    <a:pt x="91" y="38905"/>
                  </a:cubicBezTo>
                  <a:cubicBezTo>
                    <a:pt x="23" y="38905"/>
                    <a:pt x="-318" y="41291"/>
                    <a:pt x="977" y="43882"/>
                  </a:cubicBezTo>
                  <a:close/>
                  <a:moveTo>
                    <a:pt x="619152" y="453589"/>
                  </a:moveTo>
                  <a:cubicBezTo>
                    <a:pt x="615402" y="460543"/>
                    <a:pt x="611312" y="467292"/>
                    <a:pt x="607358" y="474109"/>
                  </a:cubicBezTo>
                  <a:cubicBezTo>
                    <a:pt x="606881" y="473904"/>
                    <a:pt x="606336" y="473768"/>
                    <a:pt x="605859" y="473564"/>
                  </a:cubicBezTo>
                  <a:cubicBezTo>
                    <a:pt x="603472" y="442069"/>
                    <a:pt x="601155" y="410574"/>
                    <a:pt x="598768" y="379079"/>
                  </a:cubicBezTo>
                  <a:cubicBezTo>
                    <a:pt x="601155" y="385759"/>
                    <a:pt x="603200" y="392508"/>
                    <a:pt x="605177" y="399325"/>
                  </a:cubicBezTo>
                  <a:cubicBezTo>
                    <a:pt x="609880" y="415755"/>
                    <a:pt x="614584" y="432252"/>
                    <a:pt x="619220" y="448749"/>
                  </a:cubicBezTo>
                  <a:cubicBezTo>
                    <a:pt x="619629" y="450249"/>
                    <a:pt x="619833" y="452294"/>
                    <a:pt x="619152" y="453589"/>
                  </a:cubicBezTo>
                  <a:lnTo>
                    <a:pt x="619152" y="453589"/>
                  </a:lnTo>
                  <a:close/>
                </a:path>
              </a:pathLst>
            </a:custGeom>
            <a:solidFill>
              <a:srgbClr val="00000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8">
              <a:extLst>
                <a:ext uri="{FF2B5EF4-FFF2-40B4-BE49-F238E27FC236}">
                  <a16:creationId xmlns:a16="http://schemas.microsoft.com/office/drawing/2014/main" id="{7B93CDD4-F60D-3428-89C1-ABFACD82CDA0}"/>
                </a:ext>
              </a:extLst>
            </p:cNvPr>
            <p:cNvSpPr/>
            <p:nvPr/>
          </p:nvSpPr>
          <p:spPr>
            <a:xfrm flipH="1">
              <a:off x="1419342" y="1592846"/>
              <a:ext cx="215056" cy="502227"/>
            </a:xfrm>
            <a:custGeom>
              <a:avLst/>
              <a:gdLst>
                <a:gd name="connsiteX0" fmla="*/ 73107 w 261973"/>
                <a:gd name="connsiteY0" fmla="*/ 188768 h 563787"/>
                <a:gd name="connsiteX1" fmla="*/ 36431 w 261973"/>
                <a:gd name="connsiteY1" fmla="*/ 364308 h 563787"/>
                <a:gd name="connsiteX2" fmla="*/ 437 w 261973"/>
                <a:gd name="connsiteY2" fmla="*/ 534463 h 563787"/>
                <a:gd name="connsiteX3" fmla="*/ 2959 w 261973"/>
                <a:gd name="connsiteY3" fmla="*/ 539167 h 563787"/>
                <a:gd name="connsiteX4" fmla="*/ 67858 w 261973"/>
                <a:gd name="connsiteY4" fmla="*/ 554778 h 563787"/>
                <a:gd name="connsiteX5" fmla="*/ 208426 w 261973"/>
                <a:gd name="connsiteY5" fmla="*/ 563368 h 563787"/>
                <a:gd name="connsiteX6" fmla="*/ 258396 w 261973"/>
                <a:gd name="connsiteY6" fmla="*/ 561663 h 563787"/>
                <a:gd name="connsiteX7" fmla="*/ 261600 w 261973"/>
                <a:gd name="connsiteY7" fmla="*/ 557641 h 563787"/>
                <a:gd name="connsiteX8" fmla="*/ 242648 w 261973"/>
                <a:gd name="connsiteY8" fmla="*/ 451499 h 563787"/>
                <a:gd name="connsiteX9" fmla="*/ 238285 w 261973"/>
                <a:gd name="connsiteY9" fmla="*/ 300569 h 563787"/>
                <a:gd name="connsiteX10" fmla="*/ 248716 w 261973"/>
                <a:gd name="connsiteY10" fmla="*/ 115893 h 563787"/>
                <a:gd name="connsiteX11" fmla="*/ 256964 w 261973"/>
                <a:gd name="connsiteY11" fmla="*/ 19227 h 563787"/>
                <a:gd name="connsiteX12" fmla="*/ 242103 w 261973"/>
                <a:gd name="connsiteY12" fmla="*/ 2116 h 563787"/>
                <a:gd name="connsiteX13" fmla="*/ 238967 w 261973"/>
                <a:gd name="connsiteY13" fmla="*/ 3 h 563787"/>
                <a:gd name="connsiteX14" fmla="*/ 234399 w 261973"/>
                <a:gd name="connsiteY14" fmla="*/ 14046 h 563787"/>
                <a:gd name="connsiteX15" fmla="*/ 209995 w 261973"/>
                <a:gd name="connsiteY15" fmla="*/ 75059 h 563787"/>
                <a:gd name="connsiteX16" fmla="*/ 197724 w 261973"/>
                <a:gd name="connsiteY16" fmla="*/ 89102 h 563787"/>
                <a:gd name="connsiteX17" fmla="*/ 165138 w 261973"/>
                <a:gd name="connsiteY17" fmla="*/ 102873 h 563787"/>
                <a:gd name="connsiteX18" fmla="*/ 156071 w 261973"/>
                <a:gd name="connsiteY18" fmla="*/ 99669 h 563787"/>
                <a:gd name="connsiteX19" fmla="*/ 142233 w 261973"/>
                <a:gd name="connsiteY19" fmla="*/ 80240 h 563787"/>
                <a:gd name="connsiteX20" fmla="*/ 118918 w 261973"/>
                <a:gd name="connsiteY20" fmla="*/ 33475 h 563787"/>
                <a:gd name="connsiteX21" fmla="*/ 116191 w 261973"/>
                <a:gd name="connsiteY21" fmla="*/ 17318 h 563787"/>
                <a:gd name="connsiteX22" fmla="*/ 116600 w 261973"/>
                <a:gd name="connsiteY22" fmla="*/ 12614 h 563787"/>
                <a:gd name="connsiteX23" fmla="*/ 108556 w 261973"/>
                <a:gd name="connsiteY23" fmla="*/ 19363 h 563787"/>
                <a:gd name="connsiteX24" fmla="*/ 103716 w 261973"/>
                <a:gd name="connsiteY24" fmla="*/ 43769 h 563787"/>
                <a:gd name="connsiteX25" fmla="*/ 73107 w 261973"/>
                <a:gd name="connsiteY25" fmla="*/ 188768 h 563787"/>
                <a:gd name="connsiteX26" fmla="*/ 73107 w 261973"/>
                <a:gd name="connsiteY26" fmla="*/ 188768 h 56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973" h="563787">
                  <a:moveTo>
                    <a:pt x="73107" y="188768"/>
                  </a:moveTo>
                  <a:cubicBezTo>
                    <a:pt x="70039" y="203425"/>
                    <a:pt x="40181" y="346925"/>
                    <a:pt x="36431" y="364308"/>
                  </a:cubicBezTo>
                  <a:cubicBezTo>
                    <a:pt x="33364" y="378624"/>
                    <a:pt x="1323" y="531327"/>
                    <a:pt x="437" y="534463"/>
                  </a:cubicBezTo>
                  <a:cubicBezTo>
                    <a:pt x="-313" y="537122"/>
                    <a:pt x="-449" y="538144"/>
                    <a:pt x="2959" y="539167"/>
                  </a:cubicBezTo>
                  <a:cubicBezTo>
                    <a:pt x="24297" y="545575"/>
                    <a:pt x="45975" y="550483"/>
                    <a:pt x="67858" y="554778"/>
                  </a:cubicBezTo>
                  <a:cubicBezTo>
                    <a:pt x="114351" y="563777"/>
                    <a:pt x="161320" y="564527"/>
                    <a:pt x="208426" y="563368"/>
                  </a:cubicBezTo>
                  <a:cubicBezTo>
                    <a:pt x="225060" y="562959"/>
                    <a:pt x="241694" y="561732"/>
                    <a:pt x="258396" y="561663"/>
                  </a:cubicBezTo>
                  <a:cubicBezTo>
                    <a:pt x="261327" y="561663"/>
                    <a:pt x="262691" y="561868"/>
                    <a:pt x="261600" y="557641"/>
                  </a:cubicBezTo>
                  <a:cubicBezTo>
                    <a:pt x="257032" y="539576"/>
                    <a:pt x="244557" y="468746"/>
                    <a:pt x="242648" y="451499"/>
                  </a:cubicBezTo>
                  <a:cubicBezTo>
                    <a:pt x="237058" y="401325"/>
                    <a:pt x="236786" y="351015"/>
                    <a:pt x="238285" y="300569"/>
                  </a:cubicBezTo>
                  <a:cubicBezTo>
                    <a:pt x="239103" y="272959"/>
                    <a:pt x="247284" y="131982"/>
                    <a:pt x="248716" y="115893"/>
                  </a:cubicBezTo>
                  <a:cubicBezTo>
                    <a:pt x="250011" y="102191"/>
                    <a:pt x="256896" y="32657"/>
                    <a:pt x="256964" y="19227"/>
                  </a:cubicBezTo>
                  <a:cubicBezTo>
                    <a:pt x="251988" y="13501"/>
                    <a:pt x="247080" y="7842"/>
                    <a:pt x="242103" y="2116"/>
                  </a:cubicBezTo>
                  <a:cubicBezTo>
                    <a:pt x="241285" y="1162"/>
                    <a:pt x="240535" y="-65"/>
                    <a:pt x="238967" y="3"/>
                  </a:cubicBezTo>
                  <a:cubicBezTo>
                    <a:pt x="236581" y="4366"/>
                    <a:pt x="236104" y="9410"/>
                    <a:pt x="234399" y="14046"/>
                  </a:cubicBezTo>
                  <a:cubicBezTo>
                    <a:pt x="230582" y="24340"/>
                    <a:pt x="213539" y="64697"/>
                    <a:pt x="209995" y="75059"/>
                  </a:cubicBezTo>
                  <a:cubicBezTo>
                    <a:pt x="207813" y="81467"/>
                    <a:pt x="204405" y="86716"/>
                    <a:pt x="197724" y="89102"/>
                  </a:cubicBezTo>
                  <a:cubicBezTo>
                    <a:pt x="186612" y="93056"/>
                    <a:pt x="175909" y="98101"/>
                    <a:pt x="165138" y="102873"/>
                  </a:cubicBezTo>
                  <a:cubicBezTo>
                    <a:pt x="160980" y="104713"/>
                    <a:pt x="158457" y="103418"/>
                    <a:pt x="156071" y="99669"/>
                  </a:cubicBezTo>
                  <a:cubicBezTo>
                    <a:pt x="151776" y="92988"/>
                    <a:pt x="147209" y="86512"/>
                    <a:pt x="142233" y="80240"/>
                  </a:cubicBezTo>
                  <a:cubicBezTo>
                    <a:pt x="136165" y="72537"/>
                    <a:pt x="122395" y="40292"/>
                    <a:pt x="118918" y="33475"/>
                  </a:cubicBezTo>
                  <a:cubicBezTo>
                    <a:pt x="116123" y="27953"/>
                    <a:pt x="114282" y="23181"/>
                    <a:pt x="116191" y="17318"/>
                  </a:cubicBezTo>
                  <a:cubicBezTo>
                    <a:pt x="116669" y="15887"/>
                    <a:pt x="118100" y="13773"/>
                    <a:pt x="116600" y="12614"/>
                  </a:cubicBezTo>
                  <a:cubicBezTo>
                    <a:pt x="109647" y="12274"/>
                    <a:pt x="108829" y="12887"/>
                    <a:pt x="108556" y="19363"/>
                  </a:cubicBezTo>
                  <a:cubicBezTo>
                    <a:pt x="106920" y="27476"/>
                    <a:pt x="105352" y="35588"/>
                    <a:pt x="103716" y="43769"/>
                  </a:cubicBezTo>
                  <a:cubicBezTo>
                    <a:pt x="102080" y="51881"/>
                    <a:pt x="75152" y="178747"/>
                    <a:pt x="73107" y="188768"/>
                  </a:cubicBezTo>
                  <a:lnTo>
                    <a:pt x="73107" y="1887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9">
              <a:extLst>
                <a:ext uri="{FF2B5EF4-FFF2-40B4-BE49-F238E27FC236}">
                  <a16:creationId xmlns:a16="http://schemas.microsoft.com/office/drawing/2014/main" id="{0E97B3E2-40D5-8F9B-70EE-C743A52657F2}"/>
                </a:ext>
              </a:extLst>
            </p:cNvPr>
            <p:cNvSpPr/>
            <p:nvPr/>
          </p:nvSpPr>
          <p:spPr>
            <a:xfrm flipH="1">
              <a:off x="1335425" y="2128562"/>
              <a:ext cx="101480" cy="97673"/>
            </a:xfrm>
            <a:custGeom>
              <a:avLst/>
              <a:gdLst>
                <a:gd name="connsiteX0" fmla="*/ 77808 w 123619"/>
                <a:gd name="connsiteY0" fmla="*/ 27 h 109645"/>
                <a:gd name="connsiteX1" fmla="*/ 39769 w 123619"/>
                <a:gd name="connsiteY1" fmla="*/ 231 h 109645"/>
                <a:gd name="connsiteX2" fmla="*/ 7320 w 123619"/>
                <a:gd name="connsiteY2" fmla="*/ 4390 h 109645"/>
                <a:gd name="connsiteX3" fmla="*/ 162 w 123619"/>
                <a:gd name="connsiteY3" fmla="*/ 9775 h 109645"/>
                <a:gd name="connsiteX4" fmla="*/ 4729 w 123619"/>
                <a:gd name="connsiteY4" fmla="*/ 18024 h 109645"/>
                <a:gd name="connsiteX5" fmla="*/ 23271 w 123619"/>
                <a:gd name="connsiteY5" fmla="*/ 23887 h 109645"/>
                <a:gd name="connsiteX6" fmla="*/ 47949 w 123619"/>
                <a:gd name="connsiteY6" fmla="*/ 39293 h 109645"/>
                <a:gd name="connsiteX7" fmla="*/ 82103 w 123619"/>
                <a:gd name="connsiteY7" fmla="*/ 109646 h 109645"/>
                <a:gd name="connsiteX8" fmla="*/ 85034 w 123619"/>
                <a:gd name="connsiteY8" fmla="*/ 109646 h 109645"/>
                <a:gd name="connsiteX9" fmla="*/ 123619 w 123619"/>
                <a:gd name="connsiteY9" fmla="*/ 45156 h 109645"/>
                <a:gd name="connsiteX10" fmla="*/ 80876 w 123619"/>
                <a:gd name="connsiteY10" fmla="*/ 2413 h 109645"/>
                <a:gd name="connsiteX11" fmla="*/ 77808 w 123619"/>
                <a:gd name="connsiteY11" fmla="*/ 27 h 109645"/>
                <a:gd name="connsiteX12" fmla="*/ 77808 w 123619"/>
                <a:gd name="connsiteY12" fmla="*/ 27 h 10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619" h="109645">
                  <a:moveTo>
                    <a:pt x="77808" y="27"/>
                  </a:moveTo>
                  <a:cubicBezTo>
                    <a:pt x="65128" y="95"/>
                    <a:pt x="52449" y="-178"/>
                    <a:pt x="39769" y="231"/>
                  </a:cubicBezTo>
                  <a:cubicBezTo>
                    <a:pt x="28861" y="572"/>
                    <a:pt x="17886" y="1186"/>
                    <a:pt x="7320" y="4390"/>
                  </a:cubicBezTo>
                  <a:cubicBezTo>
                    <a:pt x="4252" y="5344"/>
                    <a:pt x="980" y="6230"/>
                    <a:pt x="162" y="9775"/>
                  </a:cubicBezTo>
                  <a:cubicBezTo>
                    <a:pt x="-725" y="13661"/>
                    <a:pt x="2207" y="15911"/>
                    <a:pt x="4729" y="18024"/>
                  </a:cubicBezTo>
                  <a:cubicBezTo>
                    <a:pt x="9296" y="21841"/>
                    <a:pt x="16931" y="24705"/>
                    <a:pt x="23271" y="23887"/>
                  </a:cubicBezTo>
                  <a:cubicBezTo>
                    <a:pt x="36360" y="21228"/>
                    <a:pt x="43178" y="27977"/>
                    <a:pt x="47949" y="39293"/>
                  </a:cubicBezTo>
                  <a:cubicBezTo>
                    <a:pt x="58107" y="63289"/>
                    <a:pt x="69969" y="86536"/>
                    <a:pt x="82103" y="109646"/>
                  </a:cubicBezTo>
                  <a:cubicBezTo>
                    <a:pt x="83057" y="109646"/>
                    <a:pt x="84080" y="109646"/>
                    <a:pt x="85034" y="109646"/>
                  </a:cubicBezTo>
                  <a:cubicBezTo>
                    <a:pt x="95124" y="93148"/>
                    <a:pt x="121642" y="50541"/>
                    <a:pt x="123619" y="45156"/>
                  </a:cubicBezTo>
                  <a:cubicBezTo>
                    <a:pt x="121642" y="41884"/>
                    <a:pt x="92465" y="14070"/>
                    <a:pt x="80876" y="2413"/>
                  </a:cubicBezTo>
                  <a:cubicBezTo>
                    <a:pt x="79990" y="1458"/>
                    <a:pt x="79308" y="163"/>
                    <a:pt x="77808" y="27"/>
                  </a:cubicBezTo>
                  <a:lnTo>
                    <a:pt x="77808" y="27"/>
                  </a:ln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10">
              <a:extLst>
                <a:ext uri="{FF2B5EF4-FFF2-40B4-BE49-F238E27FC236}">
                  <a16:creationId xmlns:a16="http://schemas.microsoft.com/office/drawing/2014/main" id="{B70C1A31-BDAF-D592-247A-6A480676FD1F}"/>
                </a:ext>
              </a:extLst>
            </p:cNvPr>
            <p:cNvSpPr/>
            <p:nvPr/>
          </p:nvSpPr>
          <p:spPr>
            <a:xfrm flipH="1">
              <a:off x="1309422" y="2110191"/>
              <a:ext cx="63441" cy="59666"/>
            </a:xfrm>
            <a:custGeom>
              <a:avLst/>
              <a:gdLst>
                <a:gd name="connsiteX0" fmla="*/ 0 w 77282"/>
                <a:gd name="connsiteY0" fmla="*/ 20854 h 66980"/>
                <a:gd name="connsiteX1" fmla="*/ 45742 w 77282"/>
                <a:gd name="connsiteY1" fmla="*/ 65506 h 66980"/>
                <a:gd name="connsiteX2" fmla="*/ 67421 w 77282"/>
                <a:gd name="connsiteY2" fmla="*/ 58553 h 66980"/>
                <a:gd name="connsiteX3" fmla="*/ 76624 w 77282"/>
                <a:gd name="connsiteY3" fmla="*/ 44510 h 66980"/>
                <a:gd name="connsiteX4" fmla="*/ 75874 w 77282"/>
                <a:gd name="connsiteY4" fmla="*/ 40624 h 66980"/>
                <a:gd name="connsiteX5" fmla="*/ 22565 w 77282"/>
                <a:gd name="connsiteY5" fmla="*/ 812 h 66980"/>
                <a:gd name="connsiteX6" fmla="*/ 18133 w 77282"/>
                <a:gd name="connsiteY6" fmla="*/ 1835 h 66980"/>
                <a:gd name="connsiteX7" fmla="*/ 0 w 77282"/>
                <a:gd name="connsiteY7" fmla="*/ 20854 h 66980"/>
                <a:gd name="connsiteX8" fmla="*/ 0 w 77282"/>
                <a:gd name="connsiteY8" fmla="*/ 20854 h 6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282" h="66980">
                  <a:moveTo>
                    <a:pt x="0" y="20854"/>
                  </a:moveTo>
                  <a:cubicBezTo>
                    <a:pt x="1091" y="24195"/>
                    <a:pt x="43902" y="65097"/>
                    <a:pt x="45742" y="65506"/>
                  </a:cubicBezTo>
                  <a:cubicBezTo>
                    <a:pt x="54196" y="68779"/>
                    <a:pt x="60808" y="66665"/>
                    <a:pt x="67421" y="58553"/>
                  </a:cubicBezTo>
                  <a:cubicBezTo>
                    <a:pt x="70966" y="54190"/>
                    <a:pt x="73761" y="49282"/>
                    <a:pt x="76624" y="44510"/>
                  </a:cubicBezTo>
                  <a:cubicBezTo>
                    <a:pt x="77715" y="42669"/>
                    <a:pt x="77442" y="41783"/>
                    <a:pt x="75874" y="40624"/>
                  </a:cubicBezTo>
                  <a:cubicBezTo>
                    <a:pt x="58082" y="27399"/>
                    <a:pt x="40289" y="14174"/>
                    <a:pt x="22565" y="812"/>
                  </a:cubicBezTo>
                  <a:cubicBezTo>
                    <a:pt x="20111" y="-1029"/>
                    <a:pt x="19293" y="676"/>
                    <a:pt x="18133" y="1835"/>
                  </a:cubicBezTo>
                  <a:cubicBezTo>
                    <a:pt x="12134" y="8106"/>
                    <a:pt x="6067" y="14514"/>
                    <a:pt x="0" y="20854"/>
                  </a:cubicBezTo>
                  <a:lnTo>
                    <a:pt x="0" y="20854"/>
                  </a:lnTo>
                  <a:close/>
                </a:path>
              </a:pathLst>
            </a:custGeom>
            <a:solidFill>
              <a:srgbClr val="AAC5E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1">
              <a:extLst>
                <a:ext uri="{FF2B5EF4-FFF2-40B4-BE49-F238E27FC236}">
                  <a16:creationId xmlns:a16="http://schemas.microsoft.com/office/drawing/2014/main" id="{8367FD04-9184-2154-B50D-16A6551BE3AC}"/>
                </a:ext>
              </a:extLst>
            </p:cNvPr>
            <p:cNvSpPr/>
            <p:nvPr/>
          </p:nvSpPr>
          <p:spPr>
            <a:xfrm flipH="1">
              <a:off x="1519093" y="1647908"/>
              <a:ext cx="35032" cy="28198"/>
            </a:xfrm>
            <a:custGeom>
              <a:avLst/>
              <a:gdLst>
                <a:gd name="connsiteX0" fmla="*/ 0 w 42675"/>
                <a:gd name="connsiteY0" fmla="*/ 11544 h 31654"/>
                <a:gd name="connsiteX1" fmla="*/ 42675 w 42675"/>
                <a:gd name="connsiteY1" fmla="*/ 31654 h 31654"/>
                <a:gd name="connsiteX2" fmla="*/ 13293 w 42675"/>
                <a:gd name="connsiteY2" fmla="*/ 1863 h 31654"/>
                <a:gd name="connsiteX3" fmla="*/ 7294 w 42675"/>
                <a:gd name="connsiteY3" fmla="*/ 1727 h 31654"/>
                <a:gd name="connsiteX4" fmla="*/ 0 w 42675"/>
                <a:gd name="connsiteY4" fmla="*/ 11544 h 31654"/>
                <a:gd name="connsiteX5" fmla="*/ 0 w 42675"/>
                <a:gd name="connsiteY5" fmla="*/ 11544 h 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75" h="31654">
                  <a:moveTo>
                    <a:pt x="0" y="11544"/>
                  </a:moveTo>
                  <a:cubicBezTo>
                    <a:pt x="12271" y="17611"/>
                    <a:pt x="40289" y="31518"/>
                    <a:pt x="42675" y="31654"/>
                  </a:cubicBezTo>
                  <a:cubicBezTo>
                    <a:pt x="40834" y="29745"/>
                    <a:pt x="21133" y="9976"/>
                    <a:pt x="13293" y="1863"/>
                  </a:cubicBezTo>
                  <a:cubicBezTo>
                    <a:pt x="11112" y="-386"/>
                    <a:pt x="9612" y="-795"/>
                    <a:pt x="7294" y="1727"/>
                  </a:cubicBezTo>
                  <a:cubicBezTo>
                    <a:pt x="5590" y="3636"/>
                    <a:pt x="409" y="9908"/>
                    <a:pt x="0" y="11544"/>
                  </a:cubicBezTo>
                  <a:lnTo>
                    <a:pt x="0" y="11544"/>
                  </a:lnTo>
                  <a:close/>
                </a:path>
              </a:pathLst>
            </a:custGeom>
            <a:solidFill>
              <a:srgbClr val="637491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2">
              <a:extLst>
                <a:ext uri="{FF2B5EF4-FFF2-40B4-BE49-F238E27FC236}">
                  <a16:creationId xmlns:a16="http://schemas.microsoft.com/office/drawing/2014/main" id="{601BB03D-AD12-A25D-9D24-75EE05BD8D11}"/>
                </a:ext>
              </a:extLst>
            </p:cNvPr>
            <p:cNvSpPr/>
            <p:nvPr/>
          </p:nvSpPr>
          <p:spPr>
            <a:xfrm flipH="1">
              <a:off x="1504570" y="1733190"/>
              <a:ext cx="28345" cy="331754"/>
            </a:xfrm>
            <a:custGeom>
              <a:avLst/>
              <a:gdLst>
                <a:gd name="connsiteX0" fmla="*/ 1500 w 34529"/>
                <a:gd name="connsiteY0" fmla="*/ 372350 h 372418"/>
                <a:gd name="connsiteX1" fmla="*/ 22292 w 34529"/>
                <a:gd name="connsiteY1" fmla="*/ 146568 h 372418"/>
                <a:gd name="connsiteX2" fmla="*/ 34494 w 34529"/>
                <a:gd name="connsiteY2" fmla="*/ 0 h 372418"/>
                <a:gd name="connsiteX3" fmla="*/ 19088 w 34529"/>
                <a:gd name="connsiteY3" fmla="*/ 142886 h 372418"/>
                <a:gd name="connsiteX4" fmla="*/ 4977 w 34529"/>
                <a:gd name="connsiteY4" fmla="*/ 298998 h 372418"/>
                <a:gd name="connsiteX5" fmla="*/ 0 w 34529"/>
                <a:gd name="connsiteY5" fmla="*/ 372418 h 372418"/>
                <a:gd name="connsiteX6" fmla="*/ 1500 w 34529"/>
                <a:gd name="connsiteY6" fmla="*/ 372350 h 372418"/>
                <a:gd name="connsiteX7" fmla="*/ 1500 w 34529"/>
                <a:gd name="connsiteY7" fmla="*/ 372350 h 37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29" h="372418">
                  <a:moveTo>
                    <a:pt x="1500" y="372350"/>
                  </a:moveTo>
                  <a:cubicBezTo>
                    <a:pt x="1841" y="366078"/>
                    <a:pt x="20110" y="163201"/>
                    <a:pt x="22292" y="146568"/>
                  </a:cubicBezTo>
                  <a:cubicBezTo>
                    <a:pt x="23928" y="133820"/>
                    <a:pt x="35244" y="7499"/>
                    <a:pt x="34494" y="0"/>
                  </a:cubicBezTo>
                  <a:cubicBezTo>
                    <a:pt x="32654" y="4227"/>
                    <a:pt x="19701" y="137910"/>
                    <a:pt x="19088" y="142886"/>
                  </a:cubicBezTo>
                  <a:cubicBezTo>
                    <a:pt x="17520" y="154884"/>
                    <a:pt x="5726" y="284137"/>
                    <a:pt x="4977" y="298998"/>
                  </a:cubicBezTo>
                  <a:cubicBezTo>
                    <a:pt x="4567" y="307656"/>
                    <a:pt x="0" y="370986"/>
                    <a:pt x="0" y="372418"/>
                  </a:cubicBezTo>
                  <a:cubicBezTo>
                    <a:pt x="477" y="372418"/>
                    <a:pt x="954" y="372350"/>
                    <a:pt x="1500" y="372350"/>
                  </a:cubicBezTo>
                  <a:lnTo>
                    <a:pt x="1500" y="372350"/>
                  </a:lnTo>
                  <a:close/>
                </a:path>
              </a:pathLst>
            </a:custGeom>
            <a:solidFill>
              <a:srgbClr val="627696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3">
              <a:extLst>
                <a:ext uri="{FF2B5EF4-FFF2-40B4-BE49-F238E27FC236}">
                  <a16:creationId xmlns:a16="http://schemas.microsoft.com/office/drawing/2014/main" id="{FA19047F-7408-B536-DE3A-0CC9EC23A51F}"/>
                </a:ext>
              </a:extLst>
            </p:cNvPr>
            <p:cNvSpPr/>
            <p:nvPr/>
          </p:nvSpPr>
          <p:spPr>
            <a:xfrm flipH="1">
              <a:off x="1433847" y="1658332"/>
              <a:ext cx="35103" cy="18442"/>
            </a:xfrm>
            <a:custGeom>
              <a:avLst/>
              <a:gdLst>
                <a:gd name="connsiteX0" fmla="*/ 545 w 42761"/>
                <a:gd name="connsiteY0" fmla="*/ 20703 h 20703"/>
                <a:gd name="connsiteX1" fmla="*/ 40152 w 42761"/>
                <a:gd name="connsiteY1" fmla="*/ 12318 h 20703"/>
                <a:gd name="connsiteX2" fmla="*/ 42607 w 42761"/>
                <a:gd name="connsiteY2" fmla="*/ 10887 h 20703"/>
                <a:gd name="connsiteX3" fmla="*/ 41107 w 42761"/>
                <a:gd name="connsiteY3" fmla="*/ 8705 h 20703"/>
                <a:gd name="connsiteX4" fmla="*/ 34290 w 42761"/>
                <a:gd name="connsiteY4" fmla="*/ 3729 h 20703"/>
                <a:gd name="connsiteX5" fmla="*/ 19769 w 42761"/>
                <a:gd name="connsiteY5" fmla="*/ 4410 h 20703"/>
                <a:gd name="connsiteX6" fmla="*/ 0 w 42761"/>
                <a:gd name="connsiteY6" fmla="*/ 19749 h 20703"/>
                <a:gd name="connsiteX7" fmla="*/ 545 w 42761"/>
                <a:gd name="connsiteY7" fmla="*/ 20703 h 20703"/>
                <a:gd name="connsiteX8" fmla="*/ 545 w 42761"/>
                <a:gd name="connsiteY8" fmla="*/ 20703 h 2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61" h="20703">
                  <a:moveTo>
                    <a:pt x="545" y="20703"/>
                  </a:moveTo>
                  <a:cubicBezTo>
                    <a:pt x="9680" y="18726"/>
                    <a:pt x="36131" y="13204"/>
                    <a:pt x="40152" y="12318"/>
                  </a:cubicBezTo>
                  <a:cubicBezTo>
                    <a:pt x="41039" y="12114"/>
                    <a:pt x="42198" y="11637"/>
                    <a:pt x="42607" y="10887"/>
                  </a:cubicBezTo>
                  <a:cubicBezTo>
                    <a:pt x="43220" y="9796"/>
                    <a:pt x="41857" y="9251"/>
                    <a:pt x="41107" y="8705"/>
                  </a:cubicBezTo>
                  <a:cubicBezTo>
                    <a:pt x="38857" y="7001"/>
                    <a:pt x="36608" y="5365"/>
                    <a:pt x="34290" y="3729"/>
                  </a:cubicBezTo>
                  <a:cubicBezTo>
                    <a:pt x="26927" y="-1384"/>
                    <a:pt x="26927" y="-1316"/>
                    <a:pt x="19769" y="4410"/>
                  </a:cubicBezTo>
                  <a:cubicBezTo>
                    <a:pt x="14588" y="8501"/>
                    <a:pt x="1363" y="18658"/>
                    <a:pt x="0" y="19749"/>
                  </a:cubicBezTo>
                  <a:cubicBezTo>
                    <a:pt x="204" y="20158"/>
                    <a:pt x="409" y="20431"/>
                    <a:pt x="545" y="20703"/>
                  </a:cubicBezTo>
                  <a:lnTo>
                    <a:pt x="545" y="20703"/>
                  </a:lnTo>
                  <a:close/>
                </a:path>
              </a:pathLst>
            </a:custGeom>
            <a:solidFill>
              <a:srgbClr val="63749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EA2E69AA-5870-FD55-4544-7D9231EB4817}"/>
                </a:ext>
              </a:extLst>
            </p:cNvPr>
            <p:cNvSpPr/>
            <p:nvPr/>
          </p:nvSpPr>
          <p:spPr>
            <a:xfrm flipH="1">
              <a:off x="1424242" y="1379167"/>
              <a:ext cx="158877" cy="308116"/>
            </a:xfrm>
            <a:custGeom>
              <a:avLst/>
              <a:gdLst>
                <a:gd name="connsiteX0" fmla="*/ 5460 w 193538"/>
                <a:gd name="connsiteY0" fmla="*/ 55199 h 345883"/>
                <a:gd name="connsiteX1" fmla="*/ 37023 w 193538"/>
                <a:gd name="connsiteY1" fmla="*/ 16001 h 345883"/>
                <a:gd name="connsiteX2" fmla="*/ 79630 w 193538"/>
                <a:gd name="connsiteY2" fmla="*/ 1616 h 345883"/>
                <a:gd name="connsiteX3" fmla="*/ 129395 w 193538"/>
                <a:gd name="connsiteY3" fmla="*/ 4275 h 345883"/>
                <a:gd name="connsiteX4" fmla="*/ 152505 w 193538"/>
                <a:gd name="connsiteY4" fmla="*/ 17296 h 345883"/>
                <a:gd name="connsiteX5" fmla="*/ 176297 w 193538"/>
                <a:gd name="connsiteY5" fmla="*/ 66447 h 345883"/>
                <a:gd name="connsiteX6" fmla="*/ 179501 w 193538"/>
                <a:gd name="connsiteY6" fmla="*/ 91125 h 345883"/>
                <a:gd name="connsiteX7" fmla="*/ 179501 w 193538"/>
                <a:gd name="connsiteY7" fmla="*/ 97738 h 345883"/>
                <a:gd name="connsiteX8" fmla="*/ 182568 w 193538"/>
                <a:gd name="connsiteY8" fmla="*/ 99987 h 345883"/>
                <a:gd name="connsiteX9" fmla="*/ 193339 w 193538"/>
                <a:gd name="connsiteY9" fmla="*/ 124665 h 345883"/>
                <a:gd name="connsiteX10" fmla="*/ 191362 w 193538"/>
                <a:gd name="connsiteY10" fmla="*/ 145866 h 345883"/>
                <a:gd name="connsiteX11" fmla="*/ 175410 w 193538"/>
                <a:gd name="connsiteY11" fmla="*/ 164954 h 345883"/>
                <a:gd name="connsiteX12" fmla="*/ 173433 w 193538"/>
                <a:gd name="connsiteY12" fmla="*/ 169317 h 345883"/>
                <a:gd name="connsiteX13" fmla="*/ 174797 w 193538"/>
                <a:gd name="connsiteY13" fmla="*/ 197199 h 345883"/>
                <a:gd name="connsiteX14" fmla="*/ 176637 w 193538"/>
                <a:gd name="connsiteY14" fmla="*/ 240010 h 345883"/>
                <a:gd name="connsiteX15" fmla="*/ 175887 w 193538"/>
                <a:gd name="connsiteY15" fmla="*/ 247918 h 345883"/>
                <a:gd name="connsiteX16" fmla="*/ 161981 w 193538"/>
                <a:gd name="connsiteY16" fmla="*/ 283163 h 345883"/>
                <a:gd name="connsiteX17" fmla="*/ 147801 w 193538"/>
                <a:gd name="connsiteY17" fmla="*/ 318748 h 345883"/>
                <a:gd name="connsiteX18" fmla="*/ 139757 w 193538"/>
                <a:gd name="connsiteY18" fmla="*/ 328633 h 345883"/>
                <a:gd name="connsiteX19" fmla="*/ 105058 w 193538"/>
                <a:gd name="connsiteY19" fmla="*/ 343767 h 345883"/>
                <a:gd name="connsiteX20" fmla="*/ 93333 w 193538"/>
                <a:gd name="connsiteY20" fmla="*/ 342062 h 345883"/>
                <a:gd name="connsiteX21" fmla="*/ 84948 w 193538"/>
                <a:gd name="connsiteY21" fmla="*/ 329519 h 345883"/>
                <a:gd name="connsiteX22" fmla="*/ 76085 w 193538"/>
                <a:gd name="connsiteY22" fmla="*/ 317862 h 345883"/>
                <a:gd name="connsiteX23" fmla="*/ 58497 w 193538"/>
                <a:gd name="connsiteY23" fmla="*/ 280913 h 345883"/>
                <a:gd name="connsiteX24" fmla="*/ 52293 w 193538"/>
                <a:gd name="connsiteY24" fmla="*/ 260053 h 345883"/>
                <a:gd name="connsiteX25" fmla="*/ 54066 w 193538"/>
                <a:gd name="connsiteY25" fmla="*/ 252622 h 345883"/>
                <a:gd name="connsiteX26" fmla="*/ 50930 w 193538"/>
                <a:gd name="connsiteY26" fmla="*/ 241646 h 345883"/>
                <a:gd name="connsiteX27" fmla="*/ 24480 w 193538"/>
                <a:gd name="connsiteY27" fmla="*/ 181383 h 345883"/>
                <a:gd name="connsiteX28" fmla="*/ 9073 w 193538"/>
                <a:gd name="connsiteY28" fmla="*/ 138163 h 345883"/>
                <a:gd name="connsiteX29" fmla="*/ 6415 w 193538"/>
                <a:gd name="connsiteY29" fmla="*/ 135300 h 345883"/>
                <a:gd name="connsiteX30" fmla="*/ 347 w 193538"/>
                <a:gd name="connsiteY30" fmla="*/ 109736 h 345883"/>
                <a:gd name="connsiteX31" fmla="*/ 5460 w 193538"/>
                <a:gd name="connsiteY31" fmla="*/ 55199 h 345883"/>
                <a:gd name="connsiteX32" fmla="*/ 5460 w 193538"/>
                <a:gd name="connsiteY32" fmla="*/ 55199 h 34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3538" h="345883">
                  <a:moveTo>
                    <a:pt x="5460" y="55199"/>
                  </a:moveTo>
                  <a:cubicBezTo>
                    <a:pt x="11596" y="37952"/>
                    <a:pt x="21889" y="25272"/>
                    <a:pt x="37023" y="16001"/>
                  </a:cubicBezTo>
                  <a:cubicBezTo>
                    <a:pt x="50112" y="8025"/>
                    <a:pt x="64496" y="3934"/>
                    <a:pt x="79630" y="1616"/>
                  </a:cubicBezTo>
                  <a:cubicBezTo>
                    <a:pt x="96469" y="-974"/>
                    <a:pt x="113034" y="-701"/>
                    <a:pt x="129395" y="4275"/>
                  </a:cubicBezTo>
                  <a:cubicBezTo>
                    <a:pt x="137984" y="6934"/>
                    <a:pt x="145893" y="11092"/>
                    <a:pt x="152505" y="17296"/>
                  </a:cubicBezTo>
                  <a:cubicBezTo>
                    <a:pt x="166753" y="30589"/>
                    <a:pt x="172138" y="48314"/>
                    <a:pt x="176297" y="66447"/>
                  </a:cubicBezTo>
                  <a:cubicBezTo>
                    <a:pt x="178137" y="74491"/>
                    <a:pt x="178478" y="82876"/>
                    <a:pt x="179501" y="91125"/>
                  </a:cubicBezTo>
                  <a:cubicBezTo>
                    <a:pt x="179773" y="93306"/>
                    <a:pt x="179705" y="94738"/>
                    <a:pt x="179501" y="97738"/>
                  </a:cubicBezTo>
                  <a:cubicBezTo>
                    <a:pt x="180591" y="97806"/>
                    <a:pt x="182023" y="98965"/>
                    <a:pt x="182568" y="99987"/>
                  </a:cubicBezTo>
                  <a:cubicBezTo>
                    <a:pt x="188840" y="107350"/>
                    <a:pt x="192589" y="114917"/>
                    <a:pt x="193339" y="124665"/>
                  </a:cubicBezTo>
                  <a:cubicBezTo>
                    <a:pt x="193885" y="131823"/>
                    <a:pt x="193339" y="138981"/>
                    <a:pt x="191362" y="145866"/>
                  </a:cubicBezTo>
                  <a:cubicBezTo>
                    <a:pt x="188840" y="154456"/>
                    <a:pt x="186863" y="163659"/>
                    <a:pt x="175410" y="164954"/>
                  </a:cubicBezTo>
                  <a:cubicBezTo>
                    <a:pt x="172615" y="165227"/>
                    <a:pt x="173570" y="167681"/>
                    <a:pt x="173433" y="169317"/>
                  </a:cubicBezTo>
                  <a:cubicBezTo>
                    <a:pt x="172752" y="178656"/>
                    <a:pt x="174660" y="187860"/>
                    <a:pt x="174797" y="197199"/>
                  </a:cubicBezTo>
                  <a:cubicBezTo>
                    <a:pt x="175001" y="211515"/>
                    <a:pt x="175956" y="225763"/>
                    <a:pt x="176637" y="240010"/>
                  </a:cubicBezTo>
                  <a:cubicBezTo>
                    <a:pt x="176433" y="242669"/>
                    <a:pt x="176706" y="245464"/>
                    <a:pt x="175887" y="247918"/>
                  </a:cubicBezTo>
                  <a:cubicBezTo>
                    <a:pt x="172002" y="259984"/>
                    <a:pt x="166480" y="271369"/>
                    <a:pt x="161981" y="283163"/>
                  </a:cubicBezTo>
                  <a:cubicBezTo>
                    <a:pt x="157481" y="295093"/>
                    <a:pt x="152164" y="306750"/>
                    <a:pt x="147801" y="318748"/>
                  </a:cubicBezTo>
                  <a:cubicBezTo>
                    <a:pt x="146506" y="322361"/>
                    <a:pt x="144529" y="326519"/>
                    <a:pt x="139757" y="328633"/>
                  </a:cubicBezTo>
                  <a:cubicBezTo>
                    <a:pt x="128236" y="333814"/>
                    <a:pt x="116238" y="337836"/>
                    <a:pt x="105058" y="343767"/>
                  </a:cubicBezTo>
                  <a:cubicBezTo>
                    <a:pt x="101377" y="345744"/>
                    <a:pt x="96605" y="347993"/>
                    <a:pt x="93333" y="342062"/>
                  </a:cubicBezTo>
                  <a:cubicBezTo>
                    <a:pt x="90878" y="337631"/>
                    <a:pt x="87470" y="333814"/>
                    <a:pt x="84948" y="329519"/>
                  </a:cubicBezTo>
                  <a:cubicBezTo>
                    <a:pt x="82425" y="325224"/>
                    <a:pt x="78403" y="322293"/>
                    <a:pt x="76085" y="317862"/>
                  </a:cubicBezTo>
                  <a:cubicBezTo>
                    <a:pt x="69677" y="305795"/>
                    <a:pt x="64496" y="293184"/>
                    <a:pt x="58497" y="280913"/>
                  </a:cubicBezTo>
                  <a:cubicBezTo>
                    <a:pt x="55293" y="274369"/>
                    <a:pt x="51066" y="268165"/>
                    <a:pt x="52293" y="260053"/>
                  </a:cubicBezTo>
                  <a:cubicBezTo>
                    <a:pt x="52703" y="257462"/>
                    <a:pt x="53180" y="255690"/>
                    <a:pt x="54066" y="252622"/>
                  </a:cubicBezTo>
                  <a:cubicBezTo>
                    <a:pt x="55634" y="247305"/>
                    <a:pt x="53521" y="244987"/>
                    <a:pt x="50930" y="241646"/>
                  </a:cubicBezTo>
                  <a:cubicBezTo>
                    <a:pt x="36819" y="223922"/>
                    <a:pt x="28570" y="203471"/>
                    <a:pt x="24480" y="181383"/>
                  </a:cubicBezTo>
                  <a:cubicBezTo>
                    <a:pt x="21685" y="166113"/>
                    <a:pt x="13981" y="152615"/>
                    <a:pt x="9073" y="138163"/>
                  </a:cubicBezTo>
                  <a:cubicBezTo>
                    <a:pt x="7846" y="137549"/>
                    <a:pt x="6824" y="136595"/>
                    <a:pt x="6415" y="135300"/>
                  </a:cubicBezTo>
                  <a:cubicBezTo>
                    <a:pt x="3824" y="126915"/>
                    <a:pt x="688" y="118462"/>
                    <a:pt x="347" y="109736"/>
                  </a:cubicBezTo>
                  <a:cubicBezTo>
                    <a:pt x="-198" y="91466"/>
                    <a:pt x="-948" y="73264"/>
                    <a:pt x="5460" y="55199"/>
                  </a:cubicBezTo>
                  <a:lnTo>
                    <a:pt x="5460" y="55199"/>
                  </a:ln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1EA22458-0B72-46F1-DB89-29C3C518F30C}"/>
                </a:ext>
              </a:extLst>
            </p:cNvPr>
            <p:cNvSpPr/>
            <p:nvPr/>
          </p:nvSpPr>
          <p:spPr>
            <a:xfrm flipH="1">
              <a:off x="1435622" y="1379184"/>
              <a:ext cx="147365" cy="123242"/>
            </a:xfrm>
            <a:custGeom>
              <a:avLst/>
              <a:gdLst>
                <a:gd name="connsiteX0" fmla="*/ 8914 w 179515"/>
                <a:gd name="connsiteY0" fmla="*/ 138348 h 138348"/>
                <a:gd name="connsiteX1" fmla="*/ 4210 w 179515"/>
                <a:gd name="connsiteY1" fmla="*/ 112239 h 138348"/>
                <a:gd name="connsiteX2" fmla="*/ 5301 w 179515"/>
                <a:gd name="connsiteY2" fmla="*/ 80267 h 138348"/>
                <a:gd name="connsiteX3" fmla="*/ 23912 w 179515"/>
                <a:gd name="connsiteY3" fmla="*/ 70382 h 138348"/>
                <a:gd name="connsiteX4" fmla="*/ 35842 w 179515"/>
                <a:gd name="connsiteY4" fmla="*/ 69632 h 138348"/>
                <a:gd name="connsiteX5" fmla="*/ 70063 w 179515"/>
                <a:gd name="connsiteY5" fmla="*/ 53816 h 138348"/>
                <a:gd name="connsiteX6" fmla="*/ 94878 w 179515"/>
                <a:gd name="connsiteY6" fmla="*/ 36228 h 138348"/>
                <a:gd name="connsiteX7" fmla="*/ 127736 w 179515"/>
                <a:gd name="connsiteY7" fmla="*/ 41000 h 138348"/>
                <a:gd name="connsiteX8" fmla="*/ 151937 w 179515"/>
                <a:gd name="connsiteY8" fmla="*/ 83266 h 138348"/>
                <a:gd name="connsiteX9" fmla="*/ 161208 w 179515"/>
                <a:gd name="connsiteY9" fmla="*/ 124033 h 138348"/>
                <a:gd name="connsiteX10" fmla="*/ 179273 w 179515"/>
                <a:gd name="connsiteY10" fmla="*/ 97923 h 138348"/>
                <a:gd name="connsiteX11" fmla="*/ 179342 w 179515"/>
                <a:gd name="connsiteY11" fmla="*/ 91242 h 138348"/>
                <a:gd name="connsiteX12" fmla="*/ 176137 w 179515"/>
                <a:gd name="connsiteY12" fmla="*/ 66564 h 138348"/>
                <a:gd name="connsiteX13" fmla="*/ 152346 w 179515"/>
                <a:gd name="connsiteY13" fmla="*/ 17345 h 138348"/>
                <a:gd name="connsiteX14" fmla="*/ 129304 w 179515"/>
                <a:gd name="connsiteY14" fmla="*/ 4324 h 138348"/>
                <a:gd name="connsiteX15" fmla="*/ 79607 w 179515"/>
                <a:gd name="connsiteY15" fmla="*/ 1666 h 138348"/>
                <a:gd name="connsiteX16" fmla="*/ 37001 w 179515"/>
                <a:gd name="connsiteY16" fmla="*/ 16118 h 138348"/>
                <a:gd name="connsiteX17" fmla="*/ 5437 w 179515"/>
                <a:gd name="connsiteY17" fmla="*/ 55384 h 138348"/>
                <a:gd name="connsiteX18" fmla="*/ 393 w 179515"/>
                <a:gd name="connsiteY18" fmla="*/ 109989 h 138348"/>
                <a:gd name="connsiteX19" fmla="*/ 6392 w 179515"/>
                <a:gd name="connsiteY19" fmla="*/ 135553 h 138348"/>
                <a:gd name="connsiteX20" fmla="*/ 8914 w 179515"/>
                <a:gd name="connsiteY20" fmla="*/ 138348 h 138348"/>
                <a:gd name="connsiteX21" fmla="*/ 8914 w 179515"/>
                <a:gd name="connsiteY21" fmla="*/ 138348 h 13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9515" h="138348">
                  <a:moveTo>
                    <a:pt x="8914" y="138348"/>
                  </a:moveTo>
                  <a:cubicBezTo>
                    <a:pt x="7346" y="129623"/>
                    <a:pt x="5642" y="120965"/>
                    <a:pt x="4210" y="112239"/>
                  </a:cubicBezTo>
                  <a:cubicBezTo>
                    <a:pt x="2506" y="101536"/>
                    <a:pt x="1620" y="90697"/>
                    <a:pt x="5301" y="80267"/>
                  </a:cubicBezTo>
                  <a:cubicBezTo>
                    <a:pt x="8369" y="71609"/>
                    <a:pt x="16549" y="71336"/>
                    <a:pt x="23912" y="70382"/>
                  </a:cubicBezTo>
                  <a:cubicBezTo>
                    <a:pt x="27865" y="69837"/>
                    <a:pt x="31888" y="69973"/>
                    <a:pt x="35842" y="69632"/>
                  </a:cubicBezTo>
                  <a:cubicBezTo>
                    <a:pt x="49271" y="68541"/>
                    <a:pt x="59701" y="61452"/>
                    <a:pt x="70063" y="53816"/>
                  </a:cubicBezTo>
                  <a:cubicBezTo>
                    <a:pt x="78176" y="47817"/>
                    <a:pt x="85743" y="40932"/>
                    <a:pt x="94878" y="36228"/>
                  </a:cubicBezTo>
                  <a:cubicBezTo>
                    <a:pt x="106876" y="30093"/>
                    <a:pt x="117715" y="31865"/>
                    <a:pt x="127736" y="41000"/>
                  </a:cubicBezTo>
                  <a:cubicBezTo>
                    <a:pt x="140416" y="52521"/>
                    <a:pt x="147233" y="67246"/>
                    <a:pt x="151937" y="83266"/>
                  </a:cubicBezTo>
                  <a:cubicBezTo>
                    <a:pt x="155891" y="96560"/>
                    <a:pt x="158549" y="110057"/>
                    <a:pt x="161208" y="124033"/>
                  </a:cubicBezTo>
                  <a:cubicBezTo>
                    <a:pt x="161822" y="111421"/>
                    <a:pt x="167412" y="92947"/>
                    <a:pt x="179273" y="97923"/>
                  </a:cubicBezTo>
                  <a:cubicBezTo>
                    <a:pt x="179546" y="96082"/>
                    <a:pt x="179614" y="93492"/>
                    <a:pt x="179342" y="91242"/>
                  </a:cubicBezTo>
                  <a:cubicBezTo>
                    <a:pt x="178319" y="82994"/>
                    <a:pt x="177978" y="74609"/>
                    <a:pt x="176137" y="66564"/>
                  </a:cubicBezTo>
                  <a:cubicBezTo>
                    <a:pt x="171979" y="48431"/>
                    <a:pt x="166594" y="30706"/>
                    <a:pt x="152346" y="17345"/>
                  </a:cubicBezTo>
                  <a:cubicBezTo>
                    <a:pt x="145733" y="11141"/>
                    <a:pt x="137894" y="6915"/>
                    <a:pt x="129304" y="4324"/>
                  </a:cubicBezTo>
                  <a:cubicBezTo>
                    <a:pt x="113011" y="-720"/>
                    <a:pt x="96445" y="-993"/>
                    <a:pt x="79607" y="1666"/>
                  </a:cubicBezTo>
                  <a:cubicBezTo>
                    <a:pt x="64473" y="3983"/>
                    <a:pt x="50089" y="8074"/>
                    <a:pt x="37001" y="16118"/>
                  </a:cubicBezTo>
                  <a:cubicBezTo>
                    <a:pt x="21867" y="25389"/>
                    <a:pt x="11573" y="38137"/>
                    <a:pt x="5437" y="55384"/>
                  </a:cubicBezTo>
                  <a:cubicBezTo>
                    <a:pt x="-971" y="73450"/>
                    <a:pt x="-221" y="91651"/>
                    <a:pt x="393" y="109989"/>
                  </a:cubicBezTo>
                  <a:cubicBezTo>
                    <a:pt x="665" y="118715"/>
                    <a:pt x="3801" y="127168"/>
                    <a:pt x="6392" y="135553"/>
                  </a:cubicBezTo>
                  <a:cubicBezTo>
                    <a:pt x="6664" y="136712"/>
                    <a:pt x="7687" y="137735"/>
                    <a:pt x="8914" y="138348"/>
                  </a:cubicBezTo>
                  <a:lnTo>
                    <a:pt x="8914" y="138348"/>
                  </a:lnTo>
                  <a:close/>
                </a:path>
              </a:pathLst>
            </a:custGeom>
            <a:solidFill>
              <a:srgbClr val="76401F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B3676DC2-0F4F-01CA-B67C-81FDD2F98B15}"/>
                </a:ext>
              </a:extLst>
            </p:cNvPr>
            <p:cNvSpPr/>
            <p:nvPr/>
          </p:nvSpPr>
          <p:spPr>
            <a:xfrm flipH="1">
              <a:off x="1317853" y="2128525"/>
              <a:ext cx="55011" cy="41343"/>
            </a:xfrm>
            <a:custGeom>
              <a:avLst/>
              <a:gdLst>
                <a:gd name="connsiteX0" fmla="*/ 0 w 67012"/>
                <a:gd name="connsiteY0" fmla="*/ 0 h 46411"/>
                <a:gd name="connsiteX1" fmla="*/ 45470 w 67012"/>
                <a:gd name="connsiteY1" fmla="*/ 44925 h 46411"/>
                <a:gd name="connsiteX2" fmla="*/ 67012 w 67012"/>
                <a:gd name="connsiteY2" fmla="*/ 37971 h 4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12" h="46411">
                  <a:moveTo>
                    <a:pt x="0" y="0"/>
                  </a:moveTo>
                  <a:cubicBezTo>
                    <a:pt x="3681" y="4704"/>
                    <a:pt x="38380" y="41312"/>
                    <a:pt x="45470" y="44925"/>
                  </a:cubicBezTo>
                  <a:cubicBezTo>
                    <a:pt x="53855" y="48197"/>
                    <a:pt x="60468" y="46152"/>
                    <a:pt x="67012" y="37971"/>
                  </a:cubicBezTo>
                </a:path>
              </a:pathLst>
            </a:custGeom>
            <a:solidFill>
              <a:srgbClr val="AAC5E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29AEB9E1-A04F-2777-10C1-A930CE865935}"/>
                </a:ext>
              </a:extLst>
            </p:cNvPr>
            <p:cNvSpPr/>
            <p:nvPr/>
          </p:nvSpPr>
          <p:spPr>
            <a:xfrm flipH="1">
              <a:off x="1353332" y="2200487"/>
              <a:ext cx="313290" cy="891984"/>
            </a:xfrm>
            <a:custGeom>
              <a:avLst/>
              <a:gdLst>
                <a:gd name="connsiteX0" fmla="*/ 6766 w 381638"/>
                <a:gd name="connsiteY0" fmla="*/ 0 h 1001317"/>
                <a:gd name="connsiteX1" fmla="*/ 27217 w 381638"/>
                <a:gd name="connsiteY1" fmla="*/ 88622 h 1001317"/>
                <a:gd name="connsiteX2" fmla="*/ 50463 w 381638"/>
                <a:gd name="connsiteY2" fmla="*/ 202195 h 1001317"/>
                <a:gd name="connsiteX3" fmla="*/ 67574 w 381638"/>
                <a:gd name="connsiteY3" fmla="*/ 313246 h 1001317"/>
                <a:gd name="connsiteX4" fmla="*/ 71051 w 381638"/>
                <a:gd name="connsiteY4" fmla="*/ 354421 h 1001317"/>
                <a:gd name="connsiteX5" fmla="*/ 78345 w 381638"/>
                <a:gd name="connsiteY5" fmla="*/ 386734 h 1001317"/>
                <a:gd name="connsiteX6" fmla="*/ 85844 w 381638"/>
                <a:gd name="connsiteY6" fmla="*/ 418842 h 1001317"/>
                <a:gd name="connsiteX7" fmla="*/ 93138 w 381638"/>
                <a:gd name="connsiteY7" fmla="*/ 453064 h 1001317"/>
                <a:gd name="connsiteX8" fmla="*/ 96410 w 381638"/>
                <a:gd name="connsiteY8" fmla="*/ 489399 h 1001317"/>
                <a:gd name="connsiteX9" fmla="*/ 102001 w 381638"/>
                <a:gd name="connsiteY9" fmla="*/ 550617 h 1001317"/>
                <a:gd name="connsiteX10" fmla="*/ 116998 w 381638"/>
                <a:gd name="connsiteY10" fmla="*/ 610744 h 1001317"/>
                <a:gd name="connsiteX11" fmla="*/ 119657 w 381638"/>
                <a:gd name="connsiteY11" fmla="*/ 639035 h 1001317"/>
                <a:gd name="connsiteX12" fmla="*/ 111953 w 381638"/>
                <a:gd name="connsiteY12" fmla="*/ 706592 h 1001317"/>
                <a:gd name="connsiteX13" fmla="*/ 96956 w 381638"/>
                <a:gd name="connsiteY13" fmla="*/ 727725 h 1001317"/>
                <a:gd name="connsiteX14" fmla="*/ 55440 w 381638"/>
                <a:gd name="connsiteY14" fmla="*/ 764060 h 1001317"/>
                <a:gd name="connsiteX15" fmla="*/ 51963 w 381638"/>
                <a:gd name="connsiteY15" fmla="*/ 766174 h 1001317"/>
                <a:gd name="connsiteX16" fmla="*/ 11810 w 381638"/>
                <a:gd name="connsiteY16" fmla="*/ 781580 h 1001317"/>
                <a:gd name="connsiteX17" fmla="*/ 2403 w 381638"/>
                <a:gd name="connsiteY17" fmla="*/ 791261 h 1001317"/>
                <a:gd name="connsiteX18" fmla="*/ 5470 w 381638"/>
                <a:gd name="connsiteY18" fmla="*/ 804554 h 1001317"/>
                <a:gd name="connsiteX19" fmla="*/ 59257 w 381638"/>
                <a:gd name="connsiteY19" fmla="*/ 822892 h 1001317"/>
                <a:gd name="connsiteX20" fmla="*/ 90548 w 381638"/>
                <a:gd name="connsiteY20" fmla="*/ 822278 h 1001317"/>
                <a:gd name="connsiteX21" fmla="*/ 106500 w 381638"/>
                <a:gd name="connsiteY21" fmla="*/ 816347 h 1001317"/>
                <a:gd name="connsiteX22" fmla="*/ 138949 w 381638"/>
                <a:gd name="connsiteY22" fmla="*/ 792283 h 1001317"/>
                <a:gd name="connsiteX23" fmla="*/ 172762 w 381638"/>
                <a:gd name="connsiteY23" fmla="*/ 763379 h 1001317"/>
                <a:gd name="connsiteX24" fmla="*/ 175830 w 381638"/>
                <a:gd name="connsiteY24" fmla="*/ 779876 h 1001317"/>
                <a:gd name="connsiteX25" fmla="*/ 218505 w 381638"/>
                <a:gd name="connsiteY25" fmla="*/ 771423 h 1001317"/>
                <a:gd name="connsiteX26" fmla="*/ 219664 w 381638"/>
                <a:gd name="connsiteY26" fmla="*/ 789352 h 1001317"/>
                <a:gd name="connsiteX27" fmla="*/ 218709 w 381638"/>
                <a:gd name="connsiteY27" fmla="*/ 817438 h 1001317"/>
                <a:gd name="connsiteX28" fmla="*/ 219664 w 381638"/>
                <a:gd name="connsiteY28" fmla="*/ 822687 h 1001317"/>
                <a:gd name="connsiteX29" fmla="*/ 236025 w 381638"/>
                <a:gd name="connsiteY29" fmla="*/ 844434 h 1001317"/>
                <a:gd name="connsiteX30" fmla="*/ 239297 w 381638"/>
                <a:gd name="connsiteY30" fmla="*/ 845934 h 1001317"/>
                <a:gd name="connsiteX31" fmla="*/ 223140 w 381638"/>
                <a:gd name="connsiteY31" fmla="*/ 951053 h 1001317"/>
                <a:gd name="connsiteX32" fmla="*/ 226617 w 381638"/>
                <a:gd name="connsiteY32" fmla="*/ 972391 h 1001317"/>
                <a:gd name="connsiteX33" fmla="*/ 250818 w 381638"/>
                <a:gd name="connsiteY33" fmla="*/ 996455 h 1001317"/>
                <a:gd name="connsiteX34" fmla="*/ 284085 w 381638"/>
                <a:gd name="connsiteY34" fmla="*/ 1001295 h 1001317"/>
                <a:gd name="connsiteX35" fmla="*/ 290425 w 381638"/>
                <a:gd name="connsiteY35" fmla="*/ 998569 h 1001317"/>
                <a:gd name="connsiteX36" fmla="*/ 315376 w 381638"/>
                <a:gd name="connsiteY36" fmla="*/ 961415 h 1001317"/>
                <a:gd name="connsiteX37" fmla="*/ 318034 w 381638"/>
                <a:gd name="connsiteY37" fmla="*/ 951940 h 1001317"/>
                <a:gd name="connsiteX38" fmla="*/ 319602 w 381638"/>
                <a:gd name="connsiteY38" fmla="*/ 889427 h 1001317"/>
                <a:gd name="connsiteX39" fmla="*/ 317284 w 381638"/>
                <a:gd name="connsiteY39" fmla="*/ 852273 h 1001317"/>
                <a:gd name="connsiteX40" fmla="*/ 320147 w 381638"/>
                <a:gd name="connsiteY40" fmla="*/ 841912 h 1001317"/>
                <a:gd name="connsiteX41" fmla="*/ 332077 w 381638"/>
                <a:gd name="connsiteY41" fmla="*/ 804349 h 1001317"/>
                <a:gd name="connsiteX42" fmla="*/ 335145 w 381638"/>
                <a:gd name="connsiteY42" fmla="*/ 769310 h 1001317"/>
                <a:gd name="connsiteX43" fmla="*/ 338008 w 381638"/>
                <a:gd name="connsiteY43" fmla="*/ 691186 h 1001317"/>
                <a:gd name="connsiteX44" fmla="*/ 338008 w 381638"/>
                <a:gd name="connsiteY44" fmla="*/ 662486 h 1001317"/>
                <a:gd name="connsiteX45" fmla="*/ 337054 w 381638"/>
                <a:gd name="connsiteY45" fmla="*/ 606994 h 1001317"/>
                <a:gd name="connsiteX46" fmla="*/ 336849 w 381638"/>
                <a:gd name="connsiteY46" fmla="*/ 553139 h 1001317"/>
                <a:gd name="connsiteX47" fmla="*/ 335486 w 381638"/>
                <a:gd name="connsiteY47" fmla="*/ 489195 h 1001317"/>
                <a:gd name="connsiteX48" fmla="*/ 325465 w 381638"/>
                <a:gd name="connsiteY48" fmla="*/ 444202 h 1001317"/>
                <a:gd name="connsiteX49" fmla="*/ 326419 w 381638"/>
                <a:gd name="connsiteY49" fmla="*/ 429818 h 1001317"/>
                <a:gd name="connsiteX50" fmla="*/ 329896 w 381638"/>
                <a:gd name="connsiteY50" fmla="*/ 412912 h 1001317"/>
                <a:gd name="connsiteX51" fmla="*/ 321238 w 381638"/>
                <a:gd name="connsiteY51" fmla="*/ 311610 h 1001317"/>
                <a:gd name="connsiteX52" fmla="*/ 325260 w 381638"/>
                <a:gd name="connsiteY52" fmla="*/ 275274 h 1001317"/>
                <a:gd name="connsiteX53" fmla="*/ 332146 w 381638"/>
                <a:gd name="connsiteY53" fmla="*/ 235394 h 1001317"/>
                <a:gd name="connsiteX54" fmla="*/ 335418 w 381638"/>
                <a:gd name="connsiteY54" fmla="*/ 222919 h 1001317"/>
                <a:gd name="connsiteX55" fmla="*/ 354369 w 381638"/>
                <a:gd name="connsiteY55" fmla="*/ 115959 h 1001317"/>
                <a:gd name="connsiteX56" fmla="*/ 381638 w 381638"/>
                <a:gd name="connsiteY56" fmla="*/ 27337 h 1001317"/>
                <a:gd name="connsiteX57" fmla="*/ 6766 w 381638"/>
                <a:gd name="connsiteY57" fmla="*/ 0 h 100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81638" h="1001317">
                  <a:moveTo>
                    <a:pt x="6766" y="0"/>
                  </a:moveTo>
                  <a:lnTo>
                    <a:pt x="27217" y="88622"/>
                  </a:lnTo>
                  <a:cubicBezTo>
                    <a:pt x="31648" y="126798"/>
                    <a:pt x="45419" y="163951"/>
                    <a:pt x="50463" y="202195"/>
                  </a:cubicBezTo>
                  <a:cubicBezTo>
                    <a:pt x="55235" y="239348"/>
                    <a:pt x="62189" y="276092"/>
                    <a:pt x="67574" y="313246"/>
                  </a:cubicBezTo>
                  <a:cubicBezTo>
                    <a:pt x="69483" y="326743"/>
                    <a:pt x="69142" y="340923"/>
                    <a:pt x="71051" y="354421"/>
                  </a:cubicBezTo>
                  <a:cubicBezTo>
                    <a:pt x="72619" y="365396"/>
                    <a:pt x="75277" y="376167"/>
                    <a:pt x="78345" y="386734"/>
                  </a:cubicBezTo>
                  <a:cubicBezTo>
                    <a:pt x="81413" y="397300"/>
                    <a:pt x="85435" y="407185"/>
                    <a:pt x="85844" y="418842"/>
                  </a:cubicBezTo>
                  <a:cubicBezTo>
                    <a:pt x="86253" y="430227"/>
                    <a:pt x="90071" y="441612"/>
                    <a:pt x="93138" y="453064"/>
                  </a:cubicBezTo>
                  <a:cubicBezTo>
                    <a:pt x="96410" y="465062"/>
                    <a:pt x="96001" y="477129"/>
                    <a:pt x="96410" y="489399"/>
                  </a:cubicBezTo>
                  <a:cubicBezTo>
                    <a:pt x="97160" y="509851"/>
                    <a:pt x="98524" y="530575"/>
                    <a:pt x="102001" y="550617"/>
                  </a:cubicBezTo>
                  <a:cubicBezTo>
                    <a:pt x="105477" y="570864"/>
                    <a:pt x="111408" y="590906"/>
                    <a:pt x="116998" y="610744"/>
                  </a:cubicBezTo>
                  <a:cubicBezTo>
                    <a:pt x="119520" y="620015"/>
                    <a:pt x="121020" y="629082"/>
                    <a:pt x="119657" y="639035"/>
                  </a:cubicBezTo>
                  <a:cubicBezTo>
                    <a:pt x="116589" y="661395"/>
                    <a:pt x="114271" y="684028"/>
                    <a:pt x="111953" y="706592"/>
                  </a:cubicBezTo>
                  <a:cubicBezTo>
                    <a:pt x="110999" y="717363"/>
                    <a:pt x="103500" y="722612"/>
                    <a:pt x="96956" y="727725"/>
                  </a:cubicBezTo>
                  <a:cubicBezTo>
                    <a:pt x="82367" y="738905"/>
                    <a:pt x="66620" y="748176"/>
                    <a:pt x="55440" y="764060"/>
                  </a:cubicBezTo>
                  <a:cubicBezTo>
                    <a:pt x="54690" y="765083"/>
                    <a:pt x="52917" y="766378"/>
                    <a:pt x="51963" y="766174"/>
                  </a:cubicBezTo>
                  <a:cubicBezTo>
                    <a:pt x="36215" y="764060"/>
                    <a:pt x="24695" y="775240"/>
                    <a:pt x="11810" y="781580"/>
                  </a:cubicBezTo>
                  <a:cubicBezTo>
                    <a:pt x="8129" y="783489"/>
                    <a:pt x="5266" y="787716"/>
                    <a:pt x="2403" y="791261"/>
                  </a:cubicBezTo>
                  <a:cubicBezTo>
                    <a:pt x="-2574" y="797191"/>
                    <a:pt x="1039" y="801827"/>
                    <a:pt x="5470" y="804554"/>
                  </a:cubicBezTo>
                  <a:cubicBezTo>
                    <a:pt x="21968" y="815325"/>
                    <a:pt x="39828" y="822278"/>
                    <a:pt x="59257" y="822892"/>
                  </a:cubicBezTo>
                  <a:cubicBezTo>
                    <a:pt x="69619" y="823301"/>
                    <a:pt x="80186" y="823301"/>
                    <a:pt x="90548" y="822278"/>
                  </a:cubicBezTo>
                  <a:cubicBezTo>
                    <a:pt x="95933" y="821665"/>
                    <a:pt x="101319" y="818870"/>
                    <a:pt x="106500" y="816347"/>
                  </a:cubicBezTo>
                  <a:cubicBezTo>
                    <a:pt x="118634" y="810621"/>
                    <a:pt x="129746" y="804077"/>
                    <a:pt x="138949" y="792283"/>
                  </a:cubicBezTo>
                  <a:cubicBezTo>
                    <a:pt x="147811" y="780899"/>
                    <a:pt x="160832" y="773263"/>
                    <a:pt x="172762" y="763379"/>
                  </a:cubicBezTo>
                  <a:cubicBezTo>
                    <a:pt x="173921" y="769310"/>
                    <a:pt x="174875" y="774150"/>
                    <a:pt x="175830" y="779876"/>
                  </a:cubicBezTo>
                  <a:cubicBezTo>
                    <a:pt x="189873" y="777149"/>
                    <a:pt x="203507" y="774422"/>
                    <a:pt x="218505" y="771423"/>
                  </a:cubicBezTo>
                  <a:cubicBezTo>
                    <a:pt x="218914" y="777354"/>
                    <a:pt x="219664" y="783489"/>
                    <a:pt x="219664" y="789352"/>
                  </a:cubicBezTo>
                  <a:cubicBezTo>
                    <a:pt x="219664" y="798623"/>
                    <a:pt x="219118" y="808167"/>
                    <a:pt x="218709" y="817438"/>
                  </a:cubicBezTo>
                  <a:cubicBezTo>
                    <a:pt x="218709" y="819142"/>
                    <a:pt x="218709" y="821460"/>
                    <a:pt x="219664" y="822687"/>
                  </a:cubicBezTo>
                  <a:cubicBezTo>
                    <a:pt x="224845" y="830050"/>
                    <a:pt x="230435" y="837276"/>
                    <a:pt x="236025" y="844434"/>
                  </a:cubicBezTo>
                  <a:cubicBezTo>
                    <a:pt x="237184" y="845729"/>
                    <a:pt x="239297" y="845934"/>
                    <a:pt x="239297" y="845934"/>
                  </a:cubicBezTo>
                  <a:cubicBezTo>
                    <a:pt x="233707" y="881383"/>
                    <a:pt x="227981" y="916013"/>
                    <a:pt x="223140" y="951053"/>
                  </a:cubicBezTo>
                  <a:cubicBezTo>
                    <a:pt x="222186" y="957802"/>
                    <a:pt x="225049" y="965165"/>
                    <a:pt x="226617" y="972391"/>
                  </a:cubicBezTo>
                  <a:cubicBezTo>
                    <a:pt x="231048" y="993728"/>
                    <a:pt x="231048" y="993728"/>
                    <a:pt x="250818" y="996455"/>
                  </a:cubicBezTo>
                  <a:cubicBezTo>
                    <a:pt x="261930" y="998160"/>
                    <a:pt x="272905" y="1000068"/>
                    <a:pt x="284085" y="1001295"/>
                  </a:cubicBezTo>
                  <a:cubicBezTo>
                    <a:pt x="286198" y="1001500"/>
                    <a:pt x="289062" y="1000273"/>
                    <a:pt x="290425" y="998569"/>
                  </a:cubicBezTo>
                  <a:cubicBezTo>
                    <a:pt x="298878" y="986298"/>
                    <a:pt x="307331" y="974095"/>
                    <a:pt x="315376" y="961415"/>
                  </a:cubicBezTo>
                  <a:cubicBezTo>
                    <a:pt x="317080" y="958893"/>
                    <a:pt x="317898" y="955280"/>
                    <a:pt x="318034" y="951940"/>
                  </a:cubicBezTo>
                  <a:cubicBezTo>
                    <a:pt x="318784" y="931284"/>
                    <a:pt x="319602" y="910355"/>
                    <a:pt x="319602" y="889427"/>
                  </a:cubicBezTo>
                  <a:cubicBezTo>
                    <a:pt x="319602" y="877156"/>
                    <a:pt x="317693" y="864749"/>
                    <a:pt x="317284" y="852273"/>
                  </a:cubicBezTo>
                  <a:cubicBezTo>
                    <a:pt x="317080" y="848865"/>
                    <a:pt x="318989" y="845320"/>
                    <a:pt x="320147" y="841912"/>
                  </a:cubicBezTo>
                  <a:cubicBezTo>
                    <a:pt x="323965" y="829232"/>
                    <a:pt x="327442" y="816552"/>
                    <a:pt x="332077" y="804349"/>
                  </a:cubicBezTo>
                  <a:cubicBezTo>
                    <a:pt x="336509" y="792760"/>
                    <a:pt x="336849" y="781308"/>
                    <a:pt x="335145" y="769310"/>
                  </a:cubicBezTo>
                  <a:cubicBezTo>
                    <a:pt x="331328" y="743336"/>
                    <a:pt x="341076" y="717363"/>
                    <a:pt x="338008" y="691186"/>
                  </a:cubicBezTo>
                  <a:cubicBezTo>
                    <a:pt x="336849" y="681710"/>
                    <a:pt x="338008" y="671961"/>
                    <a:pt x="338008" y="662486"/>
                  </a:cubicBezTo>
                  <a:cubicBezTo>
                    <a:pt x="337804" y="643943"/>
                    <a:pt x="337258" y="625537"/>
                    <a:pt x="337054" y="606994"/>
                  </a:cubicBezTo>
                  <a:cubicBezTo>
                    <a:pt x="336849" y="589065"/>
                    <a:pt x="337258" y="571136"/>
                    <a:pt x="336849" y="553139"/>
                  </a:cubicBezTo>
                  <a:cubicBezTo>
                    <a:pt x="336440" y="531802"/>
                    <a:pt x="335282" y="510532"/>
                    <a:pt x="335486" y="489195"/>
                  </a:cubicBezTo>
                  <a:cubicBezTo>
                    <a:pt x="335486" y="473175"/>
                    <a:pt x="332419" y="458177"/>
                    <a:pt x="325465" y="444202"/>
                  </a:cubicBezTo>
                  <a:cubicBezTo>
                    <a:pt x="322806" y="438953"/>
                    <a:pt x="322943" y="434522"/>
                    <a:pt x="326419" y="429818"/>
                  </a:cubicBezTo>
                  <a:cubicBezTo>
                    <a:pt x="330237" y="424978"/>
                    <a:pt x="330441" y="419252"/>
                    <a:pt x="329896" y="412912"/>
                  </a:cubicBezTo>
                  <a:cubicBezTo>
                    <a:pt x="326624" y="379167"/>
                    <a:pt x="323147" y="345559"/>
                    <a:pt x="321238" y="311610"/>
                  </a:cubicBezTo>
                  <a:cubicBezTo>
                    <a:pt x="320489" y="299611"/>
                    <a:pt x="323352" y="287341"/>
                    <a:pt x="325260" y="275274"/>
                  </a:cubicBezTo>
                  <a:cubicBezTo>
                    <a:pt x="327169" y="261981"/>
                    <a:pt x="329692" y="248688"/>
                    <a:pt x="332146" y="235394"/>
                  </a:cubicBezTo>
                  <a:cubicBezTo>
                    <a:pt x="332895" y="231168"/>
                    <a:pt x="335622" y="226941"/>
                    <a:pt x="335418" y="222919"/>
                  </a:cubicBezTo>
                  <a:cubicBezTo>
                    <a:pt x="332350" y="186175"/>
                    <a:pt x="347075" y="150794"/>
                    <a:pt x="354369" y="115959"/>
                  </a:cubicBezTo>
                  <a:cubicBezTo>
                    <a:pt x="357028" y="103074"/>
                    <a:pt x="380070" y="40425"/>
                    <a:pt x="381638" y="27337"/>
                  </a:cubicBezTo>
                  <a:cubicBezTo>
                    <a:pt x="382047" y="23723"/>
                    <a:pt x="6766" y="0"/>
                    <a:pt x="6766" y="0"/>
                  </a:cubicBezTo>
                  <a:close/>
                </a:path>
              </a:pathLst>
            </a:custGeom>
            <a:solidFill>
              <a:srgbClr val="00000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F69ACB88-D2AF-9E50-71EF-1EF1937CDCB0}"/>
                </a:ext>
              </a:extLst>
            </p:cNvPr>
            <p:cNvSpPr/>
            <p:nvPr/>
          </p:nvSpPr>
          <p:spPr>
            <a:xfrm flipH="1">
              <a:off x="1764665" y="1469101"/>
              <a:ext cx="43392" cy="100489"/>
            </a:xfrm>
            <a:custGeom>
              <a:avLst/>
              <a:gdLst>
                <a:gd name="connsiteX0" fmla="*/ 50895 w 52859"/>
                <a:gd name="connsiteY0" fmla="*/ 101217 h 112806"/>
                <a:gd name="connsiteX1" fmla="*/ 50554 w 52859"/>
                <a:gd name="connsiteY1" fmla="*/ 67609 h 112806"/>
                <a:gd name="connsiteX2" fmla="*/ 38351 w 52859"/>
                <a:gd name="connsiteY2" fmla="*/ 47839 h 112806"/>
                <a:gd name="connsiteX3" fmla="*/ 20082 w 52859"/>
                <a:gd name="connsiteY3" fmla="*/ 15458 h 112806"/>
                <a:gd name="connsiteX4" fmla="*/ 15037 w 52859"/>
                <a:gd name="connsiteY4" fmla="*/ 4960 h 112806"/>
                <a:gd name="connsiteX5" fmla="*/ 8901 w 52859"/>
                <a:gd name="connsiteY5" fmla="*/ 52 h 112806"/>
                <a:gd name="connsiteX6" fmla="*/ 2084 w 52859"/>
                <a:gd name="connsiteY6" fmla="*/ 6460 h 112806"/>
                <a:gd name="connsiteX7" fmla="*/ 3721 w 52859"/>
                <a:gd name="connsiteY7" fmla="*/ 33183 h 112806"/>
                <a:gd name="connsiteX8" fmla="*/ 8833 w 52859"/>
                <a:gd name="connsiteY8" fmla="*/ 46885 h 112806"/>
                <a:gd name="connsiteX9" fmla="*/ 33239 w 52859"/>
                <a:gd name="connsiteY9" fmla="*/ 112806 h 112806"/>
                <a:gd name="connsiteX10" fmla="*/ 50895 w 52859"/>
                <a:gd name="connsiteY10" fmla="*/ 101217 h 11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59" h="112806">
                  <a:moveTo>
                    <a:pt x="50895" y="101217"/>
                  </a:moveTo>
                  <a:cubicBezTo>
                    <a:pt x="52940" y="90651"/>
                    <a:pt x="54167" y="78244"/>
                    <a:pt x="50554" y="67609"/>
                  </a:cubicBezTo>
                  <a:cubicBezTo>
                    <a:pt x="47963" y="60042"/>
                    <a:pt x="42987" y="53975"/>
                    <a:pt x="38351" y="47839"/>
                  </a:cubicBezTo>
                  <a:cubicBezTo>
                    <a:pt x="30716" y="37818"/>
                    <a:pt x="24785" y="27047"/>
                    <a:pt x="20082" y="15458"/>
                  </a:cubicBezTo>
                  <a:cubicBezTo>
                    <a:pt x="18582" y="11845"/>
                    <a:pt x="16878" y="8368"/>
                    <a:pt x="15037" y="4960"/>
                  </a:cubicBezTo>
                  <a:cubicBezTo>
                    <a:pt x="13742" y="2506"/>
                    <a:pt x="12242" y="-426"/>
                    <a:pt x="8901" y="52"/>
                  </a:cubicBezTo>
                  <a:cubicBezTo>
                    <a:pt x="5493" y="597"/>
                    <a:pt x="3380" y="3187"/>
                    <a:pt x="2084" y="6460"/>
                  </a:cubicBezTo>
                  <a:cubicBezTo>
                    <a:pt x="-1529" y="15663"/>
                    <a:pt x="-97" y="24457"/>
                    <a:pt x="3721" y="33183"/>
                  </a:cubicBezTo>
                  <a:cubicBezTo>
                    <a:pt x="5288" y="36728"/>
                    <a:pt x="9788" y="45931"/>
                    <a:pt x="8833" y="46885"/>
                  </a:cubicBezTo>
                  <a:cubicBezTo>
                    <a:pt x="8083" y="47635"/>
                    <a:pt x="33239" y="112806"/>
                    <a:pt x="33239" y="112806"/>
                  </a:cubicBezTo>
                  <a:cubicBezTo>
                    <a:pt x="40260" y="108512"/>
                    <a:pt x="47077" y="104149"/>
                    <a:pt x="50895" y="101217"/>
                  </a:cubicBez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B468C96-B40F-E3DC-010F-DE8B32DE536E}"/>
              </a:ext>
            </a:extLst>
          </p:cNvPr>
          <p:cNvGrpSpPr/>
          <p:nvPr/>
        </p:nvGrpSpPr>
        <p:grpSpPr>
          <a:xfrm>
            <a:off x="2277363" y="3121635"/>
            <a:ext cx="909533" cy="3590245"/>
            <a:chOff x="7205550" y="2089286"/>
            <a:chExt cx="1302133" cy="473664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365CE199-CCF3-1F4E-D95A-A4BF858EB172}"/>
                </a:ext>
              </a:extLst>
            </p:cNvPr>
            <p:cNvSpPr/>
            <p:nvPr/>
          </p:nvSpPr>
          <p:spPr>
            <a:xfrm>
              <a:off x="7205550" y="2578567"/>
              <a:ext cx="745722" cy="54536"/>
            </a:xfrm>
            <a:custGeom>
              <a:avLst/>
              <a:gdLst>
                <a:gd name="connsiteX0" fmla="*/ 0 w 745722"/>
                <a:gd name="connsiteY0" fmla="*/ 0 h 54536"/>
                <a:gd name="connsiteX1" fmla="*/ 745722 w 745722"/>
                <a:gd name="connsiteY1" fmla="*/ 0 h 54536"/>
                <a:gd name="connsiteX2" fmla="*/ 745722 w 745722"/>
                <a:gd name="connsiteY2" fmla="*/ 54537 h 54536"/>
                <a:gd name="connsiteX3" fmla="*/ 0 w 745722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722" h="54536">
                  <a:moveTo>
                    <a:pt x="0" y="0"/>
                  </a:moveTo>
                  <a:lnTo>
                    <a:pt x="745722" y="0"/>
                  </a:lnTo>
                  <a:lnTo>
                    <a:pt x="745722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99979C5-7E67-630C-42B3-AFA2B22F11A1}"/>
                </a:ext>
              </a:extLst>
            </p:cNvPr>
            <p:cNvSpPr/>
            <p:nvPr/>
          </p:nvSpPr>
          <p:spPr>
            <a:xfrm>
              <a:off x="7282788" y="3065171"/>
              <a:ext cx="745722" cy="54536"/>
            </a:xfrm>
            <a:custGeom>
              <a:avLst/>
              <a:gdLst>
                <a:gd name="connsiteX0" fmla="*/ 0 w 745722"/>
                <a:gd name="connsiteY0" fmla="*/ 0 h 54536"/>
                <a:gd name="connsiteX1" fmla="*/ 745723 w 745722"/>
                <a:gd name="connsiteY1" fmla="*/ 0 h 54536"/>
                <a:gd name="connsiteX2" fmla="*/ 745723 w 745722"/>
                <a:gd name="connsiteY2" fmla="*/ 54537 h 54536"/>
                <a:gd name="connsiteX3" fmla="*/ 0 w 745722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722" h="54536">
                  <a:moveTo>
                    <a:pt x="0" y="0"/>
                  </a:moveTo>
                  <a:lnTo>
                    <a:pt x="745723" y="0"/>
                  </a:lnTo>
                  <a:lnTo>
                    <a:pt x="745723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99C7F621-D52B-DAAE-30FC-C62486803C03}"/>
                </a:ext>
              </a:extLst>
            </p:cNvPr>
            <p:cNvSpPr/>
            <p:nvPr/>
          </p:nvSpPr>
          <p:spPr>
            <a:xfrm>
              <a:off x="7280538" y="3551707"/>
              <a:ext cx="817710" cy="54536"/>
            </a:xfrm>
            <a:custGeom>
              <a:avLst/>
              <a:gdLst>
                <a:gd name="connsiteX0" fmla="*/ 0 w 817710"/>
                <a:gd name="connsiteY0" fmla="*/ 0 h 54536"/>
                <a:gd name="connsiteX1" fmla="*/ 817711 w 817710"/>
                <a:gd name="connsiteY1" fmla="*/ 0 h 54536"/>
                <a:gd name="connsiteX2" fmla="*/ 817711 w 817710"/>
                <a:gd name="connsiteY2" fmla="*/ 54537 h 54536"/>
                <a:gd name="connsiteX3" fmla="*/ 0 w 817710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710" h="54536">
                  <a:moveTo>
                    <a:pt x="0" y="0"/>
                  </a:moveTo>
                  <a:lnTo>
                    <a:pt x="817711" y="0"/>
                  </a:lnTo>
                  <a:lnTo>
                    <a:pt x="817711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D8B633C2-DF37-CE4A-2177-B27D18632668}"/>
                </a:ext>
              </a:extLst>
            </p:cNvPr>
            <p:cNvSpPr/>
            <p:nvPr/>
          </p:nvSpPr>
          <p:spPr>
            <a:xfrm>
              <a:off x="7365207" y="4038312"/>
              <a:ext cx="817710" cy="54536"/>
            </a:xfrm>
            <a:custGeom>
              <a:avLst/>
              <a:gdLst>
                <a:gd name="connsiteX0" fmla="*/ 0 w 817710"/>
                <a:gd name="connsiteY0" fmla="*/ 0 h 54536"/>
                <a:gd name="connsiteX1" fmla="*/ 817711 w 817710"/>
                <a:gd name="connsiteY1" fmla="*/ 0 h 54536"/>
                <a:gd name="connsiteX2" fmla="*/ 817711 w 817710"/>
                <a:gd name="connsiteY2" fmla="*/ 54537 h 54536"/>
                <a:gd name="connsiteX3" fmla="*/ 0 w 817710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710" h="54536">
                  <a:moveTo>
                    <a:pt x="0" y="0"/>
                  </a:moveTo>
                  <a:lnTo>
                    <a:pt x="817711" y="0"/>
                  </a:lnTo>
                  <a:lnTo>
                    <a:pt x="817711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806EA5B8-1FC6-B537-8DDB-7E675030CB1F}"/>
                </a:ext>
              </a:extLst>
            </p:cNvPr>
            <p:cNvSpPr/>
            <p:nvPr/>
          </p:nvSpPr>
          <p:spPr>
            <a:xfrm>
              <a:off x="7362343" y="4524848"/>
              <a:ext cx="858681" cy="54536"/>
            </a:xfrm>
            <a:custGeom>
              <a:avLst/>
              <a:gdLst>
                <a:gd name="connsiteX0" fmla="*/ 0 w 858681"/>
                <a:gd name="connsiteY0" fmla="*/ 0 h 54536"/>
                <a:gd name="connsiteX1" fmla="*/ 858682 w 858681"/>
                <a:gd name="connsiteY1" fmla="*/ 0 h 54536"/>
                <a:gd name="connsiteX2" fmla="*/ 858682 w 858681"/>
                <a:gd name="connsiteY2" fmla="*/ 54537 h 54536"/>
                <a:gd name="connsiteX3" fmla="*/ 0 w 858681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681" h="54536">
                  <a:moveTo>
                    <a:pt x="0" y="0"/>
                  </a:moveTo>
                  <a:lnTo>
                    <a:pt x="858682" y="0"/>
                  </a:lnTo>
                  <a:lnTo>
                    <a:pt x="858682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F85506DC-34CE-47DB-D12A-21026E5E1906}"/>
                </a:ext>
              </a:extLst>
            </p:cNvPr>
            <p:cNvSpPr/>
            <p:nvPr/>
          </p:nvSpPr>
          <p:spPr>
            <a:xfrm>
              <a:off x="7451307" y="5011452"/>
              <a:ext cx="858681" cy="54536"/>
            </a:xfrm>
            <a:custGeom>
              <a:avLst/>
              <a:gdLst>
                <a:gd name="connsiteX0" fmla="*/ 0 w 858681"/>
                <a:gd name="connsiteY0" fmla="*/ 0 h 54536"/>
                <a:gd name="connsiteX1" fmla="*/ 858682 w 858681"/>
                <a:gd name="connsiteY1" fmla="*/ 0 h 54536"/>
                <a:gd name="connsiteX2" fmla="*/ 858682 w 858681"/>
                <a:gd name="connsiteY2" fmla="*/ 54537 h 54536"/>
                <a:gd name="connsiteX3" fmla="*/ 0 w 858681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681" h="54536">
                  <a:moveTo>
                    <a:pt x="0" y="0"/>
                  </a:moveTo>
                  <a:lnTo>
                    <a:pt x="858682" y="0"/>
                  </a:lnTo>
                  <a:lnTo>
                    <a:pt x="858682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B33BA7C7-9989-A2ED-9BE3-C4DC65873614}"/>
                </a:ext>
              </a:extLst>
            </p:cNvPr>
            <p:cNvSpPr/>
            <p:nvPr/>
          </p:nvSpPr>
          <p:spPr>
            <a:xfrm>
              <a:off x="7485051" y="5497989"/>
              <a:ext cx="894471" cy="54536"/>
            </a:xfrm>
            <a:custGeom>
              <a:avLst/>
              <a:gdLst>
                <a:gd name="connsiteX0" fmla="*/ 0 w 894471"/>
                <a:gd name="connsiteY0" fmla="*/ 0 h 54536"/>
                <a:gd name="connsiteX1" fmla="*/ 894472 w 894471"/>
                <a:gd name="connsiteY1" fmla="*/ 0 h 54536"/>
                <a:gd name="connsiteX2" fmla="*/ 894472 w 894471"/>
                <a:gd name="connsiteY2" fmla="*/ 54537 h 54536"/>
                <a:gd name="connsiteX3" fmla="*/ 0 w 894471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4471" h="54536">
                  <a:moveTo>
                    <a:pt x="0" y="0"/>
                  </a:moveTo>
                  <a:lnTo>
                    <a:pt x="894472" y="0"/>
                  </a:lnTo>
                  <a:lnTo>
                    <a:pt x="894472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B4492AF9-C442-2E31-E364-FF743C7760C0}"/>
                </a:ext>
              </a:extLst>
            </p:cNvPr>
            <p:cNvSpPr/>
            <p:nvPr/>
          </p:nvSpPr>
          <p:spPr>
            <a:xfrm>
              <a:off x="7498004" y="5984593"/>
              <a:ext cx="914922" cy="54536"/>
            </a:xfrm>
            <a:custGeom>
              <a:avLst/>
              <a:gdLst>
                <a:gd name="connsiteX0" fmla="*/ 0 w 914922"/>
                <a:gd name="connsiteY0" fmla="*/ 0 h 54536"/>
                <a:gd name="connsiteX1" fmla="*/ 914923 w 914922"/>
                <a:gd name="connsiteY1" fmla="*/ 0 h 54536"/>
                <a:gd name="connsiteX2" fmla="*/ 914923 w 914922"/>
                <a:gd name="connsiteY2" fmla="*/ 54537 h 54536"/>
                <a:gd name="connsiteX3" fmla="*/ 0 w 914922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922" h="54536">
                  <a:moveTo>
                    <a:pt x="0" y="0"/>
                  </a:moveTo>
                  <a:lnTo>
                    <a:pt x="914923" y="0"/>
                  </a:lnTo>
                  <a:lnTo>
                    <a:pt x="914923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CAAB3C92-EE52-25E7-F388-D255474D0D40}"/>
                </a:ext>
              </a:extLst>
            </p:cNvPr>
            <p:cNvSpPr/>
            <p:nvPr/>
          </p:nvSpPr>
          <p:spPr>
            <a:xfrm>
              <a:off x="7592761" y="6471129"/>
              <a:ext cx="914922" cy="54536"/>
            </a:xfrm>
            <a:custGeom>
              <a:avLst/>
              <a:gdLst>
                <a:gd name="connsiteX0" fmla="*/ 0 w 914922"/>
                <a:gd name="connsiteY0" fmla="*/ 0 h 54536"/>
                <a:gd name="connsiteX1" fmla="*/ 914923 w 914922"/>
                <a:gd name="connsiteY1" fmla="*/ 0 h 54536"/>
                <a:gd name="connsiteX2" fmla="*/ 914923 w 914922"/>
                <a:gd name="connsiteY2" fmla="*/ 54537 h 54536"/>
                <a:gd name="connsiteX3" fmla="*/ 0 w 914922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922" h="54536">
                  <a:moveTo>
                    <a:pt x="0" y="0"/>
                  </a:moveTo>
                  <a:lnTo>
                    <a:pt x="914923" y="0"/>
                  </a:lnTo>
                  <a:lnTo>
                    <a:pt x="914923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718735C6-72C8-15D4-1A19-4D3C52094649}"/>
                </a:ext>
              </a:extLst>
            </p:cNvPr>
            <p:cNvSpPr/>
            <p:nvPr/>
          </p:nvSpPr>
          <p:spPr>
            <a:xfrm rot="21322604">
              <a:off x="7335029" y="2089286"/>
              <a:ext cx="99934" cy="4717212"/>
            </a:xfrm>
            <a:custGeom>
              <a:avLst/>
              <a:gdLst>
                <a:gd name="connsiteX0" fmla="*/ 0 w 99934"/>
                <a:gd name="connsiteY0" fmla="*/ 0 h 4717212"/>
                <a:gd name="connsiteX1" fmla="*/ 99934 w 99934"/>
                <a:gd name="connsiteY1" fmla="*/ 0 h 4717212"/>
                <a:gd name="connsiteX2" fmla="*/ 99934 w 99934"/>
                <a:gd name="connsiteY2" fmla="*/ 4717213 h 4717212"/>
                <a:gd name="connsiteX3" fmla="*/ 0 w 99934"/>
                <a:gd name="connsiteY3" fmla="*/ 4717213 h 471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34" h="4717212">
                  <a:moveTo>
                    <a:pt x="0" y="0"/>
                  </a:moveTo>
                  <a:lnTo>
                    <a:pt x="99934" y="0"/>
                  </a:lnTo>
                  <a:lnTo>
                    <a:pt x="99934" y="4717213"/>
                  </a:lnTo>
                  <a:lnTo>
                    <a:pt x="0" y="4717213"/>
                  </a:lnTo>
                  <a:close/>
                </a:path>
              </a:pathLst>
            </a:custGeom>
            <a:solidFill>
              <a:srgbClr val="AC9D7E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BA782798-8624-30ED-94D0-0B6E4CF0E35D}"/>
                </a:ext>
              </a:extLst>
            </p:cNvPr>
            <p:cNvSpPr/>
            <p:nvPr/>
          </p:nvSpPr>
          <p:spPr>
            <a:xfrm rot="21097657">
              <a:off x="8169317" y="2108699"/>
              <a:ext cx="99934" cy="4717228"/>
            </a:xfrm>
            <a:custGeom>
              <a:avLst/>
              <a:gdLst>
                <a:gd name="connsiteX0" fmla="*/ 0 w 99934"/>
                <a:gd name="connsiteY0" fmla="*/ 0 h 4717228"/>
                <a:gd name="connsiteX1" fmla="*/ 99934 w 99934"/>
                <a:gd name="connsiteY1" fmla="*/ 0 h 4717228"/>
                <a:gd name="connsiteX2" fmla="*/ 99934 w 99934"/>
                <a:gd name="connsiteY2" fmla="*/ 4717228 h 4717228"/>
                <a:gd name="connsiteX3" fmla="*/ 0 w 99934"/>
                <a:gd name="connsiteY3" fmla="*/ 4717228 h 471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34" h="4717228">
                  <a:moveTo>
                    <a:pt x="0" y="0"/>
                  </a:moveTo>
                  <a:lnTo>
                    <a:pt x="99934" y="0"/>
                  </a:lnTo>
                  <a:lnTo>
                    <a:pt x="99934" y="4717228"/>
                  </a:lnTo>
                  <a:lnTo>
                    <a:pt x="0" y="4717228"/>
                  </a:lnTo>
                  <a:close/>
                </a:path>
              </a:pathLst>
            </a:custGeom>
            <a:solidFill>
              <a:srgbClr val="AC9D7E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53D4C57-0F11-AD6D-7051-EC0E84DCBB76}"/>
              </a:ext>
            </a:extLst>
          </p:cNvPr>
          <p:cNvGrpSpPr/>
          <p:nvPr/>
        </p:nvGrpSpPr>
        <p:grpSpPr>
          <a:xfrm>
            <a:off x="134354" y="5038885"/>
            <a:ext cx="470317" cy="1775524"/>
            <a:chOff x="3333210" y="3843806"/>
            <a:chExt cx="644070" cy="2240674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F01DCCCE-59EA-4962-0851-9487F4CD796F}"/>
                </a:ext>
              </a:extLst>
            </p:cNvPr>
            <p:cNvSpPr/>
            <p:nvPr/>
          </p:nvSpPr>
          <p:spPr>
            <a:xfrm>
              <a:off x="3544917" y="3843806"/>
              <a:ext cx="214126" cy="264421"/>
            </a:xfrm>
            <a:custGeom>
              <a:avLst/>
              <a:gdLst>
                <a:gd name="connsiteX0" fmla="*/ 11888 w 214126"/>
                <a:gd name="connsiteY0" fmla="*/ 163717 h 264421"/>
                <a:gd name="connsiteX1" fmla="*/ 20100 w 214126"/>
                <a:gd name="connsiteY1" fmla="*/ 45220 h 264421"/>
                <a:gd name="connsiteX2" fmla="*/ 132899 w 214126"/>
                <a:gd name="connsiteY2" fmla="*/ 2593 h 264421"/>
                <a:gd name="connsiteX3" fmla="*/ 208935 w 214126"/>
                <a:gd name="connsiteY3" fmla="*/ 82038 h 264421"/>
                <a:gd name="connsiteX4" fmla="*/ 209438 w 214126"/>
                <a:gd name="connsiteY4" fmla="*/ 153437 h 264421"/>
                <a:gd name="connsiteX5" fmla="*/ 181448 w 214126"/>
                <a:gd name="connsiteY5" fmla="*/ 232771 h 264421"/>
                <a:gd name="connsiteX6" fmla="*/ 27866 w 214126"/>
                <a:gd name="connsiteY6" fmla="*/ 230256 h 264421"/>
                <a:gd name="connsiteX7" fmla="*/ 11888 w 214126"/>
                <a:gd name="connsiteY7" fmla="*/ 163717 h 26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126" h="264421">
                  <a:moveTo>
                    <a:pt x="11888" y="163717"/>
                  </a:moveTo>
                  <a:cubicBezTo>
                    <a:pt x="-5432" y="122822"/>
                    <a:pt x="-4761" y="81702"/>
                    <a:pt x="20100" y="45220"/>
                  </a:cubicBezTo>
                  <a:cubicBezTo>
                    <a:pt x="46638" y="6224"/>
                    <a:pt x="87310" y="-5955"/>
                    <a:pt x="132899" y="2593"/>
                  </a:cubicBezTo>
                  <a:cubicBezTo>
                    <a:pt x="176364" y="10750"/>
                    <a:pt x="198153" y="41868"/>
                    <a:pt x="208935" y="82038"/>
                  </a:cubicBezTo>
                  <a:cubicBezTo>
                    <a:pt x="215249" y="105614"/>
                    <a:pt x="216254" y="129582"/>
                    <a:pt x="209438" y="153437"/>
                  </a:cubicBezTo>
                  <a:cubicBezTo>
                    <a:pt x="207259" y="182377"/>
                    <a:pt x="199829" y="208524"/>
                    <a:pt x="181448" y="232771"/>
                  </a:cubicBezTo>
                  <a:cubicBezTo>
                    <a:pt x="148654" y="276013"/>
                    <a:pt x="60158" y="274728"/>
                    <a:pt x="27866" y="230256"/>
                  </a:cubicBezTo>
                  <a:cubicBezTo>
                    <a:pt x="12502" y="209194"/>
                    <a:pt x="6077" y="188579"/>
                    <a:pt x="11888" y="163717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36B68DE-705E-5CDE-F681-BAD16A8E48C7}"/>
                </a:ext>
              </a:extLst>
            </p:cNvPr>
            <p:cNvSpPr/>
            <p:nvPr/>
          </p:nvSpPr>
          <p:spPr>
            <a:xfrm>
              <a:off x="3725969" y="5939901"/>
              <a:ext cx="197607" cy="144579"/>
            </a:xfrm>
            <a:custGeom>
              <a:avLst/>
              <a:gdLst>
                <a:gd name="connsiteX0" fmla="*/ 22743 w 197607"/>
                <a:gd name="connsiteY0" fmla="*/ 50504 h 144579"/>
                <a:gd name="connsiteX1" fmla="*/ 144760 w 197607"/>
                <a:gd name="connsiteY1" fmla="*/ 13518 h 144579"/>
                <a:gd name="connsiteX2" fmla="*/ 152582 w 197607"/>
                <a:gd name="connsiteY2" fmla="*/ 10781 h 144579"/>
                <a:gd name="connsiteX3" fmla="*/ 189008 w 197607"/>
                <a:gd name="connsiteY3" fmla="*/ 7150 h 144579"/>
                <a:gd name="connsiteX4" fmla="*/ 188617 w 197607"/>
                <a:gd name="connsiteY4" fmla="*/ 55867 h 144579"/>
                <a:gd name="connsiteX5" fmla="*/ 150347 w 197607"/>
                <a:gd name="connsiteY5" fmla="*/ 95366 h 144579"/>
                <a:gd name="connsiteX6" fmla="*/ 110122 w 197607"/>
                <a:gd name="connsiteY6" fmla="*/ 123747 h 144579"/>
                <a:gd name="connsiteX7" fmla="*/ 17827 w 197607"/>
                <a:gd name="connsiteY7" fmla="*/ 128943 h 144579"/>
                <a:gd name="connsiteX8" fmla="*/ 22743 w 197607"/>
                <a:gd name="connsiteY8" fmla="*/ 50504 h 14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607" h="144579">
                  <a:moveTo>
                    <a:pt x="22743" y="50504"/>
                  </a:moveTo>
                  <a:cubicBezTo>
                    <a:pt x="62857" y="36313"/>
                    <a:pt x="105820" y="31564"/>
                    <a:pt x="144760" y="13518"/>
                  </a:cubicBezTo>
                  <a:cubicBezTo>
                    <a:pt x="147330" y="12569"/>
                    <a:pt x="149900" y="11340"/>
                    <a:pt x="152582" y="10781"/>
                  </a:cubicBezTo>
                  <a:cubicBezTo>
                    <a:pt x="164649" y="8099"/>
                    <a:pt x="175823" y="-9667"/>
                    <a:pt x="189008" y="7150"/>
                  </a:cubicBezTo>
                  <a:cubicBezTo>
                    <a:pt x="201355" y="22905"/>
                    <a:pt x="199679" y="41006"/>
                    <a:pt x="188617" y="55867"/>
                  </a:cubicBezTo>
                  <a:cubicBezTo>
                    <a:pt x="177778" y="70448"/>
                    <a:pt x="163253" y="82292"/>
                    <a:pt x="150347" y="95366"/>
                  </a:cubicBezTo>
                  <a:cubicBezTo>
                    <a:pt x="136827" y="104752"/>
                    <a:pt x="122078" y="112685"/>
                    <a:pt x="110122" y="123747"/>
                  </a:cubicBezTo>
                  <a:cubicBezTo>
                    <a:pt x="80288" y="151290"/>
                    <a:pt x="49895" y="149949"/>
                    <a:pt x="17827" y="128943"/>
                  </a:cubicBezTo>
                  <a:cubicBezTo>
                    <a:pt x="-7760" y="107769"/>
                    <a:pt x="-5526" y="72180"/>
                    <a:pt x="22743" y="50504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8308B4D-7C93-43EB-350D-3727BB6D9640}"/>
                </a:ext>
              </a:extLst>
            </p:cNvPr>
            <p:cNvSpPr/>
            <p:nvPr/>
          </p:nvSpPr>
          <p:spPr>
            <a:xfrm>
              <a:off x="3376277" y="5962190"/>
              <a:ext cx="160275" cy="117532"/>
            </a:xfrm>
            <a:custGeom>
              <a:avLst/>
              <a:gdLst>
                <a:gd name="connsiteX0" fmla="*/ 53092 w 160275"/>
                <a:gd name="connsiteY0" fmla="*/ 0 h 117532"/>
                <a:gd name="connsiteX1" fmla="*/ 143152 w 160275"/>
                <a:gd name="connsiteY1" fmla="*/ 35365 h 117532"/>
                <a:gd name="connsiteX2" fmla="*/ 155387 w 160275"/>
                <a:gd name="connsiteY2" fmla="*/ 63020 h 117532"/>
                <a:gd name="connsiteX3" fmla="*/ 148068 w 160275"/>
                <a:gd name="connsiteY3" fmla="*/ 105088 h 117532"/>
                <a:gd name="connsiteX4" fmla="*/ 96390 w 160275"/>
                <a:gd name="connsiteY4" fmla="*/ 112687 h 117532"/>
                <a:gd name="connsiteX5" fmla="*/ 64322 w 160275"/>
                <a:gd name="connsiteY5" fmla="*/ 96820 h 117532"/>
                <a:gd name="connsiteX6" fmla="*/ 35940 w 160275"/>
                <a:gd name="connsiteY6" fmla="*/ 79501 h 117532"/>
                <a:gd name="connsiteX7" fmla="*/ 967 w 160275"/>
                <a:gd name="connsiteY7" fmla="*/ 25756 h 117532"/>
                <a:gd name="connsiteX8" fmla="*/ 53092 w 160275"/>
                <a:gd name="connsiteY8" fmla="*/ 0 h 1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75" h="117532">
                  <a:moveTo>
                    <a:pt x="53092" y="0"/>
                  </a:moveTo>
                  <a:cubicBezTo>
                    <a:pt x="81473" y="15979"/>
                    <a:pt x="112033" y="26426"/>
                    <a:pt x="143152" y="35365"/>
                  </a:cubicBezTo>
                  <a:cubicBezTo>
                    <a:pt x="147286" y="44583"/>
                    <a:pt x="151756" y="53634"/>
                    <a:pt x="155387" y="63020"/>
                  </a:cubicBezTo>
                  <a:cubicBezTo>
                    <a:pt x="161309" y="78384"/>
                    <a:pt x="164773" y="94138"/>
                    <a:pt x="148068" y="105088"/>
                  </a:cubicBezTo>
                  <a:cubicBezTo>
                    <a:pt x="132369" y="115424"/>
                    <a:pt x="115553" y="122855"/>
                    <a:pt x="96390" y="112687"/>
                  </a:cubicBezTo>
                  <a:cubicBezTo>
                    <a:pt x="85887" y="107100"/>
                    <a:pt x="75048" y="102128"/>
                    <a:pt x="64322" y="96820"/>
                  </a:cubicBezTo>
                  <a:cubicBezTo>
                    <a:pt x="54880" y="91010"/>
                    <a:pt x="45717" y="84641"/>
                    <a:pt x="35940" y="79501"/>
                  </a:cubicBezTo>
                  <a:cubicBezTo>
                    <a:pt x="14096" y="67936"/>
                    <a:pt x="-4508" y="52572"/>
                    <a:pt x="967" y="25756"/>
                  </a:cubicBezTo>
                  <a:cubicBezTo>
                    <a:pt x="6665" y="-1732"/>
                    <a:pt x="33259" y="3911"/>
                    <a:pt x="53092" y="0"/>
                  </a:cubicBezTo>
                  <a:close/>
                </a:path>
              </a:pathLst>
            </a:custGeom>
            <a:solidFill>
              <a:srgbClr val="000001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B0AE4BBF-0F1F-56EC-5A4B-04F6CF4955FB}"/>
                </a:ext>
              </a:extLst>
            </p:cNvPr>
            <p:cNvSpPr/>
            <p:nvPr/>
          </p:nvSpPr>
          <p:spPr>
            <a:xfrm>
              <a:off x="3544891" y="3997299"/>
              <a:ext cx="215492" cy="145076"/>
            </a:xfrm>
            <a:custGeom>
              <a:avLst/>
              <a:gdLst>
                <a:gd name="connsiteX0" fmla="*/ 11914 w 215492"/>
                <a:gd name="connsiteY0" fmla="*/ 10224 h 145076"/>
                <a:gd name="connsiteX1" fmla="*/ 15378 w 215492"/>
                <a:gd name="connsiteY1" fmla="*/ 23632 h 145076"/>
                <a:gd name="connsiteX2" fmla="*/ 117002 w 215492"/>
                <a:gd name="connsiteY2" fmla="*/ 100451 h 145076"/>
                <a:gd name="connsiteX3" fmla="*/ 192704 w 215492"/>
                <a:gd name="connsiteY3" fmla="*/ 42292 h 145076"/>
                <a:gd name="connsiteX4" fmla="*/ 209409 w 215492"/>
                <a:gd name="connsiteY4" fmla="*/ 0 h 145076"/>
                <a:gd name="connsiteX5" fmla="*/ 194045 w 215492"/>
                <a:gd name="connsiteY5" fmla="*/ 73579 h 145076"/>
                <a:gd name="connsiteX6" fmla="*/ 173541 w 215492"/>
                <a:gd name="connsiteY6" fmla="*/ 134363 h 145076"/>
                <a:gd name="connsiteX7" fmla="*/ 154490 w 215492"/>
                <a:gd name="connsiteY7" fmla="*/ 144364 h 145076"/>
                <a:gd name="connsiteX8" fmla="*/ 57447 w 215492"/>
                <a:gd name="connsiteY8" fmla="*/ 144364 h 145076"/>
                <a:gd name="connsiteX9" fmla="*/ 38340 w 215492"/>
                <a:gd name="connsiteY9" fmla="*/ 134363 h 145076"/>
                <a:gd name="connsiteX10" fmla="*/ 10126 w 215492"/>
                <a:gd name="connsiteY10" fmla="*/ 64919 h 145076"/>
                <a:gd name="connsiteX11" fmla="*/ 11914 w 215492"/>
                <a:gd name="connsiteY11" fmla="*/ 10224 h 14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492" h="145076">
                  <a:moveTo>
                    <a:pt x="11914" y="10224"/>
                  </a:moveTo>
                  <a:cubicBezTo>
                    <a:pt x="13087" y="14693"/>
                    <a:pt x="14260" y="19163"/>
                    <a:pt x="15378" y="23632"/>
                  </a:cubicBezTo>
                  <a:cubicBezTo>
                    <a:pt x="29959" y="84641"/>
                    <a:pt x="53592" y="102519"/>
                    <a:pt x="117002" y="100451"/>
                  </a:cubicBezTo>
                  <a:cubicBezTo>
                    <a:pt x="155887" y="99166"/>
                    <a:pt x="180692" y="79389"/>
                    <a:pt x="192704" y="42292"/>
                  </a:cubicBezTo>
                  <a:cubicBezTo>
                    <a:pt x="197341" y="27934"/>
                    <a:pt x="194101" y="10168"/>
                    <a:pt x="209409" y="0"/>
                  </a:cubicBezTo>
                  <a:cubicBezTo>
                    <a:pt x="219633" y="27711"/>
                    <a:pt x="218515" y="51678"/>
                    <a:pt x="194045" y="73579"/>
                  </a:cubicBezTo>
                  <a:cubicBezTo>
                    <a:pt x="177172" y="88663"/>
                    <a:pt x="179072" y="113525"/>
                    <a:pt x="173541" y="134363"/>
                  </a:cubicBezTo>
                  <a:cubicBezTo>
                    <a:pt x="168792" y="140677"/>
                    <a:pt x="162032" y="144140"/>
                    <a:pt x="154490" y="144364"/>
                  </a:cubicBezTo>
                  <a:cubicBezTo>
                    <a:pt x="122142" y="145314"/>
                    <a:pt x="89795" y="145314"/>
                    <a:pt x="57447" y="144364"/>
                  </a:cubicBezTo>
                  <a:cubicBezTo>
                    <a:pt x="49848" y="144140"/>
                    <a:pt x="43200" y="140621"/>
                    <a:pt x="38340" y="134363"/>
                  </a:cubicBezTo>
                  <a:cubicBezTo>
                    <a:pt x="31412" y="110396"/>
                    <a:pt x="30798" y="85479"/>
                    <a:pt x="10126" y="64919"/>
                  </a:cubicBezTo>
                  <a:cubicBezTo>
                    <a:pt x="-2779" y="52181"/>
                    <a:pt x="-4567" y="28046"/>
                    <a:pt x="11914" y="10224"/>
                  </a:cubicBezTo>
                  <a:close/>
                </a:path>
              </a:pathLst>
            </a:custGeom>
            <a:solidFill>
              <a:srgbClr val="FCC0B5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D0C6C458-FD4E-76C3-E389-C993E0B81B80}"/>
                </a:ext>
              </a:extLst>
            </p:cNvPr>
            <p:cNvSpPr/>
            <p:nvPr/>
          </p:nvSpPr>
          <p:spPr>
            <a:xfrm>
              <a:off x="3578106" y="4131662"/>
              <a:ext cx="142337" cy="28157"/>
            </a:xfrm>
            <a:custGeom>
              <a:avLst/>
              <a:gdLst>
                <a:gd name="connsiteX0" fmla="*/ 5069 w 142337"/>
                <a:gd name="connsiteY0" fmla="*/ 0 h 28157"/>
                <a:gd name="connsiteX1" fmla="*/ 140270 w 142337"/>
                <a:gd name="connsiteY1" fmla="*/ 0 h 28157"/>
                <a:gd name="connsiteX2" fmla="*/ 142337 w 142337"/>
                <a:gd name="connsiteY2" fmla="*/ 26873 h 28157"/>
                <a:gd name="connsiteX3" fmla="*/ 3560 w 142337"/>
                <a:gd name="connsiteY3" fmla="*/ 28158 h 28157"/>
                <a:gd name="connsiteX4" fmla="*/ 5069 w 142337"/>
                <a:gd name="connsiteY4" fmla="*/ 0 h 2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7" h="28157">
                  <a:moveTo>
                    <a:pt x="5069" y="0"/>
                  </a:moveTo>
                  <a:cubicBezTo>
                    <a:pt x="50154" y="0"/>
                    <a:pt x="95184" y="0"/>
                    <a:pt x="140270" y="0"/>
                  </a:cubicBezTo>
                  <a:cubicBezTo>
                    <a:pt x="140941" y="8939"/>
                    <a:pt x="141611" y="17934"/>
                    <a:pt x="142337" y="26873"/>
                  </a:cubicBezTo>
                  <a:cubicBezTo>
                    <a:pt x="96022" y="23074"/>
                    <a:pt x="49707" y="17487"/>
                    <a:pt x="3560" y="28158"/>
                  </a:cubicBezTo>
                  <a:cubicBezTo>
                    <a:pt x="-5323" y="18269"/>
                    <a:pt x="5236" y="9442"/>
                    <a:pt x="5069" y="0"/>
                  </a:cubicBezTo>
                  <a:close/>
                </a:path>
              </a:pathLst>
            </a:custGeom>
            <a:solidFill>
              <a:srgbClr val="FCFCFC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EB3131A6-547E-7AB8-45AD-C453ED1A9FFA}"/>
                </a:ext>
              </a:extLst>
            </p:cNvPr>
            <p:cNvSpPr/>
            <p:nvPr/>
          </p:nvSpPr>
          <p:spPr>
            <a:xfrm>
              <a:off x="3401826" y="4937922"/>
              <a:ext cx="44079" cy="59700"/>
            </a:xfrm>
            <a:custGeom>
              <a:avLst/>
              <a:gdLst>
                <a:gd name="connsiteX0" fmla="*/ 0 w 44079"/>
                <a:gd name="connsiteY0" fmla="*/ 19084 h 59700"/>
                <a:gd name="connsiteX1" fmla="*/ 44080 w 44079"/>
                <a:gd name="connsiteY1" fmla="*/ 3273 h 59700"/>
                <a:gd name="connsiteX2" fmla="*/ 38549 w 44079"/>
                <a:gd name="connsiteY2" fmla="*/ 59700 h 59700"/>
                <a:gd name="connsiteX3" fmla="*/ 0 w 44079"/>
                <a:gd name="connsiteY3" fmla="*/ 19084 h 5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9" h="59700">
                  <a:moveTo>
                    <a:pt x="0" y="19084"/>
                  </a:moveTo>
                  <a:cubicBezTo>
                    <a:pt x="13911" y="11542"/>
                    <a:pt x="23576" y="-7621"/>
                    <a:pt x="44080" y="3273"/>
                  </a:cubicBezTo>
                  <a:cubicBezTo>
                    <a:pt x="35700" y="20760"/>
                    <a:pt x="43242" y="39811"/>
                    <a:pt x="38549" y="59700"/>
                  </a:cubicBezTo>
                  <a:cubicBezTo>
                    <a:pt x="18101" y="52493"/>
                    <a:pt x="12961" y="31878"/>
                    <a:pt x="0" y="19084"/>
                  </a:cubicBezTo>
                  <a:close/>
                </a:path>
              </a:pathLst>
            </a:custGeom>
            <a:solidFill>
              <a:srgbClr val="F8C0B6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BB488857-C5AD-4558-DA2F-AFF4CE4D11D1}"/>
                </a:ext>
              </a:extLst>
            </p:cNvPr>
            <p:cNvSpPr/>
            <p:nvPr/>
          </p:nvSpPr>
          <p:spPr>
            <a:xfrm>
              <a:off x="3871567" y="4931642"/>
              <a:ext cx="39610" cy="48493"/>
            </a:xfrm>
            <a:custGeom>
              <a:avLst/>
              <a:gdLst>
                <a:gd name="connsiteX0" fmla="*/ 0 w 39610"/>
                <a:gd name="connsiteY0" fmla="*/ 48494 h 48493"/>
                <a:gd name="connsiteX1" fmla="*/ 0 w 39610"/>
                <a:gd name="connsiteY1" fmla="*/ 0 h 48493"/>
                <a:gd name="connsiteX2" fmla="*/ 39611 w 39610"/>
                <a:gd name="connsiteY2" fmla="*/ 8995 h 48493"/>
                <a:gd name="connsiteX3" fmla="*/ 0 w 39610"/>
                <a:gd name="connsiteY3" fmla="*/ 48494 h 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10" h="48493">
                  <a:moveTo>
                    <a:pt x="0" y="48494"/>
                  </a:moveTo>
                  <a:cubicBezTo>
                    <a:pt x="0" y="32851"/>
                    <a:pt x="0" y="17208"/>
                    <a:pt x="0" y="0"/>
                  </a:cubicBezTo>
                  <a:cubicBezTo>
                    <a:pt x="13688" y="3129"/>
                    <a:pt x="26649" y="6034"/>
                    <a:pt x="39611" y="8995"/>
                  </a:cubicBezTo>
                  <a:cubicBezTo>
                    <a:pt x="31678" y="27487"/>
                    <a:pt x="19275" y="41454"/>
                    <a:pt x="0" y="48494"/>
                  </a:cubicBezTo>
                  <a:close/>
                </a:path>
              </a:pathLst>
            </a:custGeom>
            <a:solidFill>
              <a:srgbClr val="F9C2B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E79D9AC4-7257-98B8-BC0B-089255074AC7}"/>
                </a:ext>
              </a:extLst>
            </p:cNvPr>
            <p:cNvSpPr/>
            <p:nvPr/>
          </p:nvSpPr>
          <p:spPr>
            <a:xfrm>
              <a:off x="3821071" y="4572129"/>
              <a:ext cx="43139" cy="226713"/>
            </a:xfrm>
            <a:custGeom>
              <a:avLst/>
              <a:gdLst>
                <a:gd name="connsiteX0" fmla="*/ 24685 w 43139"/>
                <a:gd name="connsiteY0" fmla="*/ 0 h 226713"/>
                <a:gd name="connsiteX1" fmla="*/ 38261 w 43139"/>
                <a:gd name="connsiteY1" fmla="*/ 226714 h 226713"/>
                <a:gd name="connsiteX2" fmla="*/ 24685 w 43139"/>
                <a:gd name="connsiteY2" fmla="*/ 0 h 22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9" h="226713">
                  <a:moveTo>
                    <a:pt x="24685" y="0"/>
                  </a:moveTo>
                  <a:cubicBezTo>
                    <a:pt x="37367" y="77098"/>
                    <a:pt x="50496" y="149336"/>
                    <a:pt x="38261" y="226714"/>
                  </a:cubicBezTo>
                  <a:cubicBezTo>
                    <a:pt x="9098" y="151906"/>
                    <a:pt x="-23753" y="80897"/>
                    <a:pt x="24685" y="0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F64AF834-B4B5-F2CB-06CE-07E770DB9974}"/>
                </a:ext>
              </a:extLst>
            </p:cNvPr>
            <p:cNvSpPr/>
            <p:nvPr/>
          </p:nvSpPr>
          <p:spPr>
            <a:xfrm>
              <a:off x="3438135" y="4563302"/>
              <a:ext cx="36685" cy="233250"/>
            </a:xfrm>
            <a:custGeom>
              <a:avLst/>
              <a:gdLst>
                <a:gd name="connsiteX0" fmla="*/ 9558 w 36685"/>
                <a:gd name="connsiteY0" fmla="*/ 233251 h 233250"/>
                <a:gd name="connsiteX1" fmla="*/ 14587 w 36685"/>
                <a:gd name="connsiteY1" fmla="*/ 0 h 233250"/>
                <a:gd name="connsiteX2" fmla="*/ 9558 w 36685"/>
                <a:gd name="connsiteY2" fmla="*/ 233251 h 23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85" h="233250">
                  <a:moveTo>
                    <a:pt x="9558" y="233251"/>
                  </a:moveTo>
                  <a:cubicBezTo>
                    <a:pt x="-8152" y="156767"/>
                    <a:pt x="1849" y="81400"/>
                    <a:pt x="14587" y="0"/>
                  </a:cubicBezTo>
                  <a:cubicBezTo>
                    <a:pt x="63974" y="83300"/>
                    <a:pt x="16095" y="157717"/>
                    <a:pt x="9558" y="233251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7ABFE459-DE8A-C7E0-C943-263848E6B8F3}"/>
                </a:ext>
              </a:extLst>
            </p:cNvPr>
            <p:cNvSpPr/>
            <p:nvPr/>
          </p:nvSpPr>
          <p:spPr>
            <a:xfrm>
              <a:off x="3333210" y="4140300"/>
              <a:ext cx="644070" cy="1859589"/>
            </a:xfrm>
            <a:custGeom>
              <a:avLst/>
              <a:gdLst>
                <a:gd name="connsiteX0" fmla="*/ 643502 w 644070"/>
                <a:gd name="connsiteY0" fmla="*/ 519654 h 1859589"/>
                <a:gd name="connsiteX1" fmla="*/ 568303 w 644070"/>
                <a:gd name="connsiteY1" fmla="*/ 121200 h 1859589"/>
                <a:gd name="connsiteX2" fmla="*/ 548637 w 644070"/>
                <a:gd name="connsiteY2" fmla="*/ 101814 h 1859589"/>
                <a:gd name="connsiteX3" fmla="*/ 387234 w 644070"/>
                <a:gd name="connsiteY3" fmla="*/ 18235 h 1859589"/>
                <a:gd name="connsiteX4" fmla="*/ 255384 w 644070"/>
                <a:gd name="connsiteY4" fmla="*/ 11307 h 1859589"/>
                <a:gd name="connsiteX5" fmla="*/ 248457 w 644070"/>
                <a:gd name="connsiteY5" fmla="*/ 19576 h 1859589"/>
                <a:gd name="connsiteX6" fmla="*/ 231305 w 644070"/>
                <a:gd name="connsiteY6" fmla="*/ 27844 h 1859589"/>
                <a:gd name="connsiteX7" fmla="*/ 60739 w 644070"/>
                <a:gd name="connsiteY7" fmla="*/ 118910 h 1859589"/>
                <a:gd name="connsiteX8" fmla="*/ 46101 w 644070"/>
                <a:gd name="connsiteY8" fmla="*/ 136341 h 1859589"/>
                <a:gd name="connsiteX9" fmla="*/ 1686 w 644070"/>
                <a:gd name="connsiteY9" fmla="*/ 438812 h 1859589"/>
                <a:gd name="connsiteX10" fmla="*/ 47777 w 644070"/>
                <a:gd name="connsiteY10" fmla="*/ 801566 h 1859589"/>
                <a:gd name="connsiteX11" fmla="*/ 63029 w 644070"/>
                <a:gd name="connsiteY11" fmla="*/ 816762 h 1859589"/>
                <a:gd name="connsiteX12" fmla="*/ 107109 w 644070"/>
                <a:gd name="connsiteY12" fmla="*/ 800951 h 1859589"/>
                <a:gd name="connsiteX13" fmla="*/ 111914 w 644070"/>
                <a:gd name="connsiteY13" fmla="*/ 1099289 h 1859589"/>
                <a:gd name="connsiteX14" fmla="*/ 77276 w 644070"/>
                <a:gd name="connsiteY14" fmla="*/ 1560314 h 1859589"/>
                <a:gd name="connsiteX15" fmla="*/ 96103 w 644070"/>
                <a:gd name="connsiteY15" fmla="*/ 1822002 h 1859589"/>
                <a:gd name="connsiteX16" fmla="*/ 186163 w 644070"/>
                <a:gd name="connsiteY16" fmla="*/ 1857367 h 1859589"/>
                <a:gd name="connsiteX17" fmla="*/ 187783 w 644070"/>
                <a:gd name="connsiteY17" fmla="*/ 1844517 h 1859589"/>
                <a:gd name="connsiteX18" fmla="*/ 187783 w 644070"/>
                <a:gd name="connsiteY18" fmla="*/ 1844517 h 1859589"/>
                <a:gd name="connsiteX19" fmla="*/ 209293 w 644070"/>
                <a:gd name="connsiteY19" fmla="*/ 1645570 h 1859589"/>
                <a:gd name="connsiteX20" fmla="*/ 309186 w 644070"/>
                <a:gd name="connsiteY20" fmla="*/ 1030291 h 1859589"/>
                <a:gd name="connsiteX21" fmla="*/ 319130 w 644070"/>
                <a:gd name="connsiteY21" fmla="*/ 1010793 h 1859589"/>
                <a:gd name="connsiteX22" fmla="*/ 347791 w 644070"/>
                <a:gd name="connsiteY22" fmla="*/ 1213875 h 1859589"/>
                <a:gd name="connsiteX23" fmla="*/ 378630 w 644070"/>
                <a:gd name="connsiteY23" fmla="*/ 1448634 h 1859589"/>
                <a:gd name="connsiteX24" fmla="*/ 380864 w 644070"/>
                <a:gd name="connsiteY24" fmla="*/ 1467964 h 1859589"/>
                <a:gd name="connsiteX25" fmla="*/ 415391 w 644070"/>
                <a:gd name="connsiteY25" fmla="*/ 1850216 h 1859589"/>
                <a:gd name="connsiteX26" fmla="*/ 415112 w 644070"/>
                <a:gd name="connsiteY26" fmla="*/ 1850942 h 1859589"/>
                <a:gd name="connsiteX27" fmla="*/ 536905 w 644070"/>
                <a:gd name="connsiteY27" fmla="*/ 1818482 h 1859589"/>
                <a:gd name="connsiteX28" fmla="*/ 537408 w 644070"/>
                <a:gd name="connsiteY28" fmla="*/ 1813175 h 1859589"/>
                <a:gd name="connsiteX29" fmla="*/ 533162 w 644070"/>
                <a:gd name="connsiteY29" fmla="*/ 1800549 h 1859589"/>
                <a:gd name="connsiteX30" fmla="*/ 517351 w 644070"/>
                <a:gd name="connsiteY30" fmla="*/ 1391033 h 1859589"/>
                <a:gd name="connsiteX31" fmla="*/ 538358 w 644070"/>
                <a:gd name="connsiteY31" fmla="*/ 839891 h 1859589"/>
                <a:gd name="connsiteX32" fmla="*/ 538358 w 644070"/>
                <a:gd name="connsiteY32" fmla="*/ 839891 h 1859589"/>
                <a:gd name="connsiteX33" fmla="*/ 538358 w 644070"/>
                <a:gd name="connsiteY33" fmla="*/ 839891 h 1859589"/>
                <a:gd name="connsiteX34" fmla="*/ 538358 w 644070"/>
                <a:gd name="connsiteY34" fmla="*/ 791398 h 1859589"/>
                <a:gd name="connsiteX35" fmla="*/ 577968 w 644070"/>
                <a:gd name="connsiteY35" fmla="*/ 800393 h 1859589"/>
                <a:gd name="connsiteX36" fmla="*/ 577968 w 644070"/>
                <a:gd name="connsiteY36" fmla="*/ 800393 h 1859589"/>
                <a:gd name="connsiteX37" fmla="*/ 577968 w 644070"/>
                <a:gd name="connsiteY37" fmla="*/ 800393 h 1859589"/>
                <a:gd name="connsiteX38" fmla="*/ 621546 w 644070"/>
                <a:gd name="connsiteY38" fmla="*/ 760335 h 1859589"/>
                <a:gd name="connsiteX39" fmla="*/ 625121 w 644070"/>
                <a:gd name="connsiteY39" fmla="*/ 727149 h 1859589"/>
                <a:gd name="connsiteX40" fmla="*/ 643502 w 644070"/>
                <a:gd name="connsiteY40" fmla="*/ 519654 h 18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44070" h="1859589">
                  <a:moveTo>
                    <a:pt x="643502" y="519654"/>
                  </a:moveTo>
                  <a:cubicBezTo>
                    <a:pt x="636127" y="383391"/>
                    <a:pt x="599645" y="252826"/>
                    <a:pt x="568303" y="121200"/>
                  </a:cubicBezTo>
                  <a:cubicBezTo>
                    <a:pt x="565565" y="109803"/>
                    <a:pt x="560537" y="104440"/>
                    <a:pt x="548637" y="101814"/>
                  </a:cubicBezTo>
                  <a:cubicBezTo>
                    <a:pt x="487461" y="88461"/>
                    <a:pt x="434219" y="59298"/>
                    <a:pt x="387234" y="18235"/>
                  </a:cubicBezTo>
                  <a:cubicBezTo>
                    <a:pt x="344550" y="-8079"/>
                    <a:pt x="300079" y="-1766"/>
                    <a:pt x="255384" y="11307"/>
                  </a:cubicBezTo>
                  <a:cubicBezTo>
                    <a:pt x="251976" y="12313"/>
                    <a:pt x="250021" y="16168"/>
                    <a:pt x="248457" y="19576"/>
                  </a:cubicBezTo>
                  <a:cubicBezTo>
                    <a:pt x="242702" y="22257"/>
                    <a:pt x="235942" y="23822"/>
                    <a:pt x="231305" y="27844"/>
                  </a:cubicBezTo>
                  <a:cubicBezTo>
                    <a:pt x="181191" y="70919"/>
                    <a:pt x="123814" y="100306"/>
                    <a:pt x="60739" y="118910"/>
                  </a:cubicBezTo>
                  <a:cubicBezTo>
                    <a:pt x="51074" y="121759"/>
                    <a:pt x="47833" y="127123"/>
                    <a:pt x="46101" y="136341"/>
                  </a:cubicBezTo>
                  <a:cubicBezTo>
                    <a:pt x="27106" y="236569"/>
                    <a:pt x="8502" y="336853"/>
                    <a:pt x="1686" y="438812"/>
                  </a:cubicBezTo>
                  <a:cubicBezTo>
                    <a:pt x="-6639" y="562728"/>
                    <a:pt x="16994" y="682622"/>
                    <a:pt x="47777" y="801566"/>
                  </a:cubicBezTo>
                  <a:cubicBezTo>
                    <a:pt x="49789" y="809331"/>
                    <a:pt x="50627" y="819053"/>
                    <a:pt x="63029" y="816762"/>
                  </a:cubicBezTo>
                  <a:cubicBezTo>
                    <a:pt x="81522" y="822069"/>
                    <a:pt x="91131" y="802627"/>
                    <a:pt x="107109" y="800951"/>
                  </a:cubicBezTo>
                  <a:cubicBezTo>
                    <a:pt x="109400" y="900397"/>
                    <a:pt x="109121" y="999843"/>
                    <a:pt x="111914" y="1099289"/>
                  </a:cubicBezTo>
                  <a:cubicBezTo>
                    <a:pt x="116328" y="1253876"/>
                    <a:pt x="95600" y="1407123"/>
                    <a:pt x="77276" y="1560314"/>
                  </a:cubicBezTo>
                  <a:cubicBezTo>
                    <a:pt x="66717" y="1648698"/>
                    <a:pt x="66437" y="1736468"/>
                    <a:pt x="96103" y="1822002"/>
                  </a:cubicBezTo>
                  <a:cubicBezTo>
                    <a:pt x="107556" y="1846752"/>
                    <a:pt x="157335" y="1866362"/>
                    <a:pt x="186163" y="1857367"/>
                  </a:cubicBezTo>
                  <a:cubicBezTo>
                    <a:pt x="186722" y="1853065"/>
                    <a:pt x="187225" y="1848763"/>
                    <a:pt x="187783" y="1844517"/>
                  </a:cubicBezTo>
                  <a:cubicBezTo>
                    <a:pt x="187783" y="1844517"/>
                    <a:pt x="187783" y="1844517"/>
                    <a:pt x="187783" y="1844517"/>
                  </a:cubicBezTo>
                  <a:cubicBezTo>
                    <a:pt x="195047" y="1778201"/>
                    <a:pt x="203147" y="1711997"/>
                    <a:pt x="209293" y="1645570"/>
                  </a:cubicBezTo>
                  <a:cubicBezTo>
                    <a:pt x="228512" y="1438186"/>
                    <a:pt x="262312" y="1233205"/>
                    <a:pt x="309186" y="1030291"/>
                  </a:cubicBezTo>
                  <a:cubicBezTo>
                    <a:pt x="310582" y="1024146"/>
                    <a:pt x="310023" y="1017218"/>
                    <a:pt x="319130" y="1010793"/>
                  </a:cubicBezTo>
                  <a:cubicBezTo>
                    <a:pt x="328851" y="1079623"/>
                    <a:pt x="338684" y="1146721"/>
                    <a:pt x="347791" y="1213875"/>
                  </a:cubicBezTo>
                  <a:cubicBezTo>
                    <a:pt x="358406" y="1292091"/>
                    <a:pt x="368350" y="1370362"/>
                    <a:pt x="378630" y="1448634"/>
                  </a:cubicBezTo>
                  <a:cubicBezTo>
                    <a:pt x="379468" y="1455059"/>
                    <a:pt x="381144" y="1461595"/>
                    <a:pt x="380864" y="1467964"/>
                  </a:cubicBezTo>
                  <a:cubicBezTo>
                    <a:pt x="375166" y="1596964"/>
                    <a:pt x="397178" y="1723394"/>
                    <a:pt x="415391" y="1850216"/>
                  </a:cubicBezTo>
                  <a:cubicBezTo>
                    <a:pt x="415280" y="1850439"/>
                    <a:pt x="415224" y="1850719"/>
                    <a:pt x="415112" y="1850942"/>
                  </a:cubicBezTo>
                  <a:cubicBezTo>
                    <a:pt x="444443" y="1856920"/>
                    <a:pt x="520424" y="1837366"/>
                    <a:pt x="536905" y="1818482"/>
                  </a:cubicBezTo>
                  <a:cubicBezTo>
                    <a:pt x="537966" y="1817309"/>
                    <a:pt x="537576" y="1815019"/>
                    <a:pt x="537408" y="1813175"/>
                  </a:cubicBezTo>
                  <a:cubicBezTo>
                    <a:pt x="535955" y="1808985"/>
                    <a:pt x="533330" y="1804795"/>
                    <a:pt x="533162" y="1800549"/>
                  </a:cubicBezTo>
                  <a:cubicBezTo>
                    <a:pt x="527743" y="1664062"/>
                    <a:pt x="522938" y="1527520"/>
                    <a:pt x="517351" y="1391033"/>
                  </a:cubicBezTo>
                  <a:cubicBezTo>
                    <a:pt x="509753" y="1206723"/>
                    <a:pt x="528245" y="1023475"/>
                    <a:pt x="538358" y="839891"/>
                  </a:cubicBezTo>
                  <a:lnTo>
                    <a:pt x="538358" y="839891"/>
                  </a:lnTo>
                  <a:lnTo>
                    <a:pt x="538358" y="839891"/>
                  </a:lnTo>
                  <a:cubicBezTo>
                    <a:pt x="538358" y="824248"/>
                    <a:pt x="538358" y="808605"/>
                    <a:pt x="538358" y="791398"/>
                  </a:cubicBezTo>
                  <a:cubicBezTo>
                    <a:pt x="552045" y="794526"/>
                    <a:pt x="565007" y="797431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609143" y="805086"/>
                    <a:pt x="621546" y="790001"/>
                    <a:pt x="621546" y="760335"/>
                  </a:cubicBezTo>
                  <a:cubicBezTo>
                    <a:pt x="621546" y="749273"/>
                    <a:pt x="624172" y="738267"/>
                    <a:pt x="625121" y="727149"/>
                  </a:cubicBezTo>
                  <a:cubicBezTo>
                    <a:pt x="631043" y="657984"/>
                    <a:pt x="647301" y="589880"/>
                    <a:pt x="643502" y="519654"/>
                  </a:cubicBezTo>
                  <a:close/>
                </a:path>
              </a:pathLst>
            </a:custGeom>
            <a:solidFill>
              <a:srgbClr val="0C3F5F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A7A336DE-E361-9D56-A1B0-9696CC5CEB5F}"/>
              </a:ext>
            </a:extLst>
          </p:cNvPr>
          <p:cNvGrpSpPr/>
          <p:nvPr/>
        </p:nvGrpSpPr>
        <p:grpSpPr>
          <a:xfrm>
            <a:off x="1007006" y="5052075"/>
            <a:ext cx="470317" cy="1775524"/>
            <a:chOff x="3333210" y="3843806"/>
            <a:chExt cx="644070" cy="2240674"/>
          </a:xfrm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49588757-8BC9-670B-F919-B87C4E1BBA5A}"/>
                </a:ext>
              </a:extLst>
            </p:cNvPr>
            <p:cNvSpPr/>
            <p:nvPr/>
          </p:nvSpPr>
          <p:spPr>
            <a:xfrm>
              <a:off x="3544917" y="3843806"/>
              <a:ext cx="214126" cy="264421"/>
            </a:xfrm>
            <a:custGeom>
              <a:avLst/>
              <a:gdLst>
                <a:gd name="connsiteX0" fmla="*/ 11888 w 214126"/>
                <a:gd name="connsiteY0" fmla="*/ 163717 h 264421"/>
                <a:gd name="connsiteX1" fmla="*/ 20100 w 214126"/>
                <a:gd name="connsiteY1" fmla="*/ 45220 h 264421"/>
                <a:gd name="connsiteX2" fmla="*/ 132899 w 214126"/>
                <a:gd name="connsiteY2" fmla="*/ 2593 h 264421"/>
                <a:gd name="connsiteX3" fmla="*/ 208935 w 214126"/>
                <a:gd name="connsiteY3" fmla="*/ 82038 h 264421"/>
                <a:gd name="connsiteX4" fmla="*/ 209438 w 214126"/>
                <a:gd name="connsiteY4" fmla="*/ 153437 h 264421"/>
                <a:gd name="connsiteX5" fmla="*/ 181448 w 214126"/>
                <a:gd name="connsiteY5" fmla="*/ 232771 h 264421"/>
                <a:gd name="connsiteX6" fmla="*/ 27866 w 214126"/>
                <a:gd name="connsiteY6" fmla="*/ 230256 h 264421"/>
                <a:gd name="connsiteX7" fmla="*/ 11888 w 214126"/>
                <a:gd name="connsiteY7" fmla="*/ 163717 h 26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126" h="264421">
                  <a:moveTo>
                    <a:pt x="11888" y="163717"/>
                  </a:moveTo>
                  <a:cubicBezTo>
                    <a:pt x="-5432" y="122822"/>
                    <a:pt x="-4761" y="81702"/>
                    <a:pt x="20100" y="45220"/>
                  </a:cubicBezTo>
                  <a:cubicBezTo>
                    <a:pt x="46638" y="6224"/>
                    <a:pt x="87310" y="-5955"/>
                    <a:pt x="132899" y="2593"/>
                  </a:cubicBezTo>
                  <a:cubicBezTo>
                    <a:pt x="176364" y="10750"/>
                    <a:pt x="198153" y="41868"/>
                    <a:pt x="208935" y="82038"/>
                  </a:cubicBezTo>
                  <a:cubicBezTo>
                    <a:pt x="215249" y="105614"/>
                    <a:pt x="216254" y="129582"/>
                    <a:pt x="209438" y="153437"/>
                  </a:cubicBezTo>
                  <a:cubicBezTo>
                    <a:pt x="207259" y="182377"/>
                    <a:pt x="199829" y="208524"/>
                    <a:pt x="181448" y="232771"/>
                  </a:cubicBezTo>
                  <a:cubicBezTo>
                    <a:pt x="148654" y="276013"/>
                    <a:pt x="60158" y="274728"/>
                    <a:pt x="27866" y="230256"/>
                  </a:cubicBezTo>
                  <a:cubicBezTo>
                    <a:pt x="12502" y="209194"/>
                    <a:pt x="6077" y="188579"/>
                    <a:pt x="11888" y="163717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F3F91EA1-4C53-7F1F-C3DB-86DCF4713DFF}"/>
                </a:ext>
              </a:extLst>
            </p:cNvPr>
            <p:cNvSpPr/>
            <p:nvPr/>
          </p:nvSpPr>
          <p:spPr>
            <a:xfrm>
              <a:off x="3725969" y="5939901"/>
              <a:ext cx="197607" cy="144579"/>
            </a:xfrm>
            <a:custGeom>
              <a:avLst/>
              <a:gdLst>
                <a:gd name="connsiteX0" fmla="*/ 22743 w 197607"/>
                <a:gd name="connsiteY0" fmla="*/ 50504 h 144579"/>
                <a:gd name="connsiteX1" fmla="*/ 144760 w 197607"/>
                <a:gd name="connsiteY1" fmla="*/ 13518 h 144579"/>
                <a:gd name="connsiteX2" fmla="*/ 152582 w 197607"/>
                <a:gd name="connsiteY2" fmla="*/ 10781 h 144579"/>
                <a:gd name="connsiteX3" fmla="*/ 189008 w 197607"/>
                <a:gd name="connsiteY3" fmla="*/ 7150 h 144579"/>
                <a:gd name="connsiteX4" fmla="*/ 188617 w 197607"/>
                <a:gd name="connsiteY4" fmla="*/ 55867 h 144579"/>
                <a:gd name="connsiteX5" fmla="*/ 150347 w 197607"/>
                <a:gd name="connsiteY5" fmla="*/ 95366 h 144579"/>
                <a:gd name="connsiteX6" fmla="*/ 110122 w 197607"/>
                <a:gd name="connsiteY6" fmla="*/ 123747 h 144579"/>
                <a:gd name="connsiteX7" fmla="*/ 17827 w 197607"/>
                <a:gd name="connsiteY7" fmla="*/ 128943 h 144579"/>
                <a:gd name="connsiteX8" fmla="*/ 22743 w 197607"/>
                <a:gd name="connsiteY8" fmla="*/ 50504 h 14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607" h="144579">
                  <a:moveTo>
                    <a:pt x="22743" y="50504"/>
                  </a:moveTo>
                  <a:cubicBezTo>
                    <a:pt x="62857" y="36313"/>
                    <a:pt x="105820" y="31564"/>
                    <a:pt x="144760" y="13518"/>
                  </a:cubicBezTo>
                  <a:cubicBezTo>
                    <a:pt x="147330" y="12569"/>
                    <a:pt x="149900" y="11340"/>
                    <a:pt x="152582" y="10781"/>
                  </a:cubicBezTo>
                  <a:cubicBezTo>
                    <a:pt x="164649" y="8099"/>
                    <a:pt x="175823" y="-9667"/>
                    <a:pt x="189008" y="7150"/>
                  </a:cubicBezTo>
                  <a:cubicBezTo>
                    <a:pt x="201355" y="22905"/>
                    <a:pt x="199679" y="41006"/>
                    <a:pt x="188617" y="55867"/>
                  </a:cubicBezTo>
                  <a:cubicBezTo>
                    <a:pt x="177778" y="70448"/>
                    <a:pt x="163253" y="82292"/>
                    <a:pt x="150347" y="95366"/>
                  </a:cubicBezTo>
                  <a:cubicBezTo>
                    <a:pt x="136827" y="104752"/>
                    <a:pt x="122078" y="112685"/>
                    <a:pt x="110122" y="123747"/>
                  </a:cubicBezTo>
                  <a:cubicBezTo>
                    <a:pt x="80288" y="151290"/>
                    <a:pt x="49895" y="149949"/>
                    <a:pt x="17827" y="128943"/>
                  </a:cubicBezTo>
                  <a:cubicBezTo>
                    <a:pt x="-7760" y="107769"/>
                    <a:pt x="-5526" y="72180"/>
                    <a:pt x="22743" y="50504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8A368A66-8E05-3EE0-123C-2692C5B94682}"/>
                </a:ext>
              </a:extLst>
            </p:cNvPr>
            <p:cNvSpPr/>
            <p:nvPr/>
          </p:nvSpPr>
          <p:spPr>
            <a:xfrm>
              <a:off x="3376277" y="5962190"/>
              <a:ext cx="160275" cy="117532"/>
            </a:xfrm>
            <a:custGeom>
              <a:avLst/>
              <a:gdLst>
                <a:gd name="connsiteX0" fmla="*/ 53092 w 160275"/>
                <a:gd name="connsiteY0" fmla="*/ 0 h 117532"/>
                <a:gd name="connsiteX1" fmla="*/ 143152 w 160275"/>
                <a:gd name="connsiteY1" fmla="*/ 35365 h 117532"/>
                <a:gd name="connsiteX2" fmla="*/ 155387 w 160275"/>
                <a:gd name="connsiteY2" fmla="*/ 63020 h 117532"/>
                <a:gd name="connsiteX3" fmla="*/ 148068 w 160275"/>
                <a:gd name="connsiteY3" fmla="*/ 105088 h 117532"/>
                <a:gd name="connsiteX4" fmla="*/ 96390 w 160275"/>
                <a:gd name="connsiteY4" fmla="*/ 112687 h 117532"/>
                <a:gd name="connsiteX5" fmla="*/ 64322 w 160275"/>
                <a:gd name="connsiteY5" fmla="*/ 96820 h 117532"/>
                <a:gd name="connsiteX6" fmla="*/ 35940 w 160275"/>
                <a:gd name="connsiteY6" fmla="*/ 79501 h 117532"/>
                <a:gd name="connsiteX7" fmla="*/ 967 w 160275"/>
                <a:gd name="connsiteY7" fmla="*/ 25756 h 117532"/>
                <a:gd name="connsiteX8" fmla="*/ 53092 w 160275"/>
                <a:gd name="connsiteY8" fmla="*/ 0 h 1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75" h="117532">
                  <a:moveTo>
                    <a:pt x="53092" y="0"/>
                  </a:moveTo>
                  <a:cubicBezTo>
                    <a:pt x="81473" y="15979"/>
                    <a:pt x="112033" y="26426"/>
                    <a:pt x="143152" y="35365"/>
                  </a:cubicBezTo>
                  <a:cubicBezTo>
                    <a:pt x="147286" y="44583"/>
                    <a:pt x="151756" y="53634"/>
                    <a:pt x="155387" y="63020"/>
                  </a:cubicBezTo>
                  <a:cubicBezTo>
                    <a:pt x="161309" y="78384"/>
                    <a:pt x="164773" y="94138"/>
                    <a:pt x="148068" y="105088"/>
                  </a:cubicBezTo>
                  <a:cubicBezTo>
                    <a:pt x="132369" y="115424"/>
                    <a:pt x="115553" y="122855"/>
                    <a:pt x="96390" y="112687"/>
                  </a:cubicBezTo>
                  <a:cubicBezTo>
                    <a:pt x="85887" y="107100"/>
                    <a:pt x="75048" y="102128"/>
                    <a:pt x="64322" y="96820"/>
                  </a:cubicBezTo>
                  <a:cubicBezTo>
                    <a:pt x="54880" y="91010"/>
                    <a:pt x="45717" y="84641"/>
                    <a:pt x="35940" y="79501"/>
                  </a:cubicBezTo>
                  <a:cubicBezTo>
                    <a:pt x="14096" y="67936"/>
                    <a:pt x="-4508" y="52572"/>
                    <a:pt x="967" y="25756"/>
                  </a:cubicBezTo>
                  <a:cubicBezTo>
                    <a:pt x="6665" y="-1732"/>
                    <a:pt x="33259" y="3911"/>
                    <a:pt x="53092" y="0"/>
                  </a:cubicBezTo>
                  <a:close/>
                </a:path>
              </a:pathLst>
            </a:custGeom>
            <a:solidFill>
              <a:srgbClr val="000001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B2F787A3-E2DF-0CE9-5011-A53787A887EE}"/>
                </a:ext>
              </a:extLst>
            </p:cNvPr>
            <p:cNvSpPr/>
            <p:nvPr/>
          </p:nvSpPr>
          <p:spPr>
            <a:xfrm>
              <a:off x="3544891" y="3997299"/>
              <a:ext cx="215492" cy="145076"/>
            </a:xfrm>
            <a:custGeom>
              <a:avLst/>
              <a:gdLst>
                <a:gd name="connsiteX0" fmla="*/ 11914 w 215492"/>
                <a:gd name="connsiteY0" fmla="*/ 10224 h 145076"/>
                <a:gd name="connsiteX1" fmla="*/ 15378 w 215492"/>
                <a:gd name="connsiteY1" fmla="*/ 23632 h 145076"/>
                <a:gd name="connsiteX2" fmla="*/ 117002 w 215492"/>
                <a:gd name="connsiteY2" fmla="*/ 100451 h 145076"/>
                <a:gd name="connsiteX3" fmla="*/ 192704 w 215492"/>
                <a:gd name="connsiteY3" fmla="*/ 42292 h 145076"/>
                <a:gd name="connsiteX4" fmla="*/ 209409 w 215492"/>
                <a:gd name="connsiteY4" fmla="*/ 0 h 145076"/>
                <a:gd name="connsiteX5" fmla="*/ 194045 w 215492"/>
                <a:gd name="connsiteY5" fmla="*/ 73579 h 145076"/>
                <a:gd name="connsiteX6" fmla="*/ 173541 w 215492"/>
                <a:gd name="connsiteY6" fmla="*/ 134363 h 145076"/>
                <a:gd name="connsiteX7" fmla="*/ 154490 w 215492"/>
                <a:gd name="connsiteY7" fmla="*/ 144364 h 145076"/>
                <a:gd name="connsiteX8" fmla="*/ 57447 w 215492"/>
                <a:gd name="connsiteY8" fmla="*/ 144364 h 145076"/>
                <a:gd name="connsiteX9" fmla="*/ 38340 w 215492"/>
                <a:gd name="connsiteY9" fmla="*/ 134363 h 145076"/>
                <a:gd name="connsiteX10" fmla="*/ 10126 w 215492"/>
                <a:gd name="connsiteY10" fmla="*/ 64919 h 145076"/>
                <a:gd name="connsiteX11" fmla="*/ 11914 w 215492"/>
                <a:gd name="connsiteY11" fmla="*/ 10224 h 14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492" h="145076">
                  <a:moveTo>
                    <a:pt x="11914" y="10224"/>
                  </a:moveTo>
                  <a:cubicBezTo>
                    <a:pt x="13087" y="14693"/>
                    <a:pt x="14260" y="19163"/>
                    <a:pt x="15378" y="23632"/>
                  </a:cubicBezTo>
                  <a:cubicBezTo>
                    <a:pt x="29959" y="84641"/>
                    <a:pt x="53592" y="102519"/>
                    <a:pt x="117002" y="100451"/>
                  </a:cubicBezTo>
                  <a:cubicBezTo>
                    <a:pt x="155887" y="99166"/>
                    <a:pt x="180692" y="79389"/>
                    <a:pt x="192704" y="42292"/>
                  </a:cubicBezTo>
                  <a:cubicBezTo>
                    <a:pt x="197341" y="27934"/>
                    <a:pt x="194101" y="10168"/>
                    <a:pt x="209409" y="0"/>
                  </a:cubicBezTo>
                  <a:cubicBezTo>
                    <a:pt x="219633" y="27711"/>
                    <a:pt x="218515" y="51678"/>
                    <a:pt x="194045" y="73579"/>
                  </a:cubicBezTo>
                  <a:cubicBezTo>
                    <a:pt x="177172" y="88663"/>
                    <a:pt x="179072" y="113525"/>
                    <a:pt x="173541" y="134363"/>
                  </a:cubicBezTo>
                  <a:cubicBezTo>
                    <a:pt x="168792" y="140677"/>
                    <a:pt x="162032" y="144140"/>
                    <a:pt x="154490" y="144364"/>
                  </a:cubicBezTo>
                  <a:cubicBezTo>
                    <a:pt x="122142" y="145314"/>
                    <a:pt x="89795" y="145314"/>
                    <a:pt x="57447" y="144364"/>
                  </a:cubicBezTo>
                  <a:cubicBezTo>
                    <a:pt x="49848" y="144140"/>
                    <a:pt x="43200" y="140621"/>
                    <a:pt x="38340" y="134363"/>
                  </a:cubicBezTo>
                  <a:cubicBezTo>
                    <a:pt x="31412" y="110396"/>
                    <a:pt x="30798" y="85479"/>
                    <a:pt x="10126" y="64919"/>
                  </a:cubicBezTo>
                  <a:cubicBezTo>
                    <a:pt x="-2779" y="52181"/>
                    <a:pt x="-4567" y="28046"/>
                    <a:pt x="11914" y="10224"/>
                  </a:cubicBezTo>
                  <a:close/>
                </a:path>
              </a:pathLst>
            </a:custGeom>
            <a:solidFill>
              <a:srgbClr val="FCC0B5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555D7D05-0EF5-C44E-E70B-81CB2968236B}"/>
                </a:ext>
              </a:extLst>
            </p:cNvPr>
            <p:cNvSpPr/>
            <p:nvPr/>
          </p:nvSpPr>
          <p:spPr>
            <a:xfrm>
              <a:off x="3578106" y="4131662"/>
              <a:ext cx="142337" cy="28157"/>
            </a:xfrm>
            <a:custGeom>
              <a:avLst/>
              <a:gdLst>
                <a:gd name="connsiteX0" fmla="*/ 5069 w 142337"/>
                <a:gd name="connsiteY0" fmla="*/ 0 h 28157"/>
                <a:gd name="connsiteX1" fmla="*/ 140270 w 142337"/>
                <a:gd name="connsiteY1" fmla="*/ 0 h 28157"/>
                <a:gd name="connsiteX2" fmla="*/ 142337 w 142337"/>
                <a:gd name="connsiteY2" fmla="*/ 26873 h 28157"/>
                <a:gd name="connsiteX3" fmla="*/ 3560 w 142337"/>
                <a:gd name="connsiteY3" fmla="*/ 28158 h 28157"/>
                <a:gd name="connsiteX4" fmla="*/ 5069 w 142337"/>
                <a:gd name="connsiteY4" fmla="*/ 0 h 2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7" h="28157">
                  <a:moveTo>
                    <a:pt x="5069" y="0"/>
                  </a:moveTo>
                  <a:cubicBezTo>
                    <a:pt x="50154" y="0"/>
                    <a:pt x="95184" y="0"/>
                    <a:pt x="140270" y="0"/>
                  </a:cubicBezTo>
                  <a:cubicBezTo>
                    <a:pt x="140941" y="8939"/>
                    <a:pt x="141611" y="17934"/>
                    <a:pt x="142337" y="26873"/>
                  </a:cubicBezTo>
                  <a:cubicBezTo>
                    <a:pt x="96022" y="23074"/>
                    <a:pt x="49707" y="17487"/>
                    <a:pt x="3560" y="28158"/>
                  </a:cubicBezTo>
                  <a:cubicBezTo>
                    <a:pt x="-5323" y="18269"/>
                    <a:pt x="5236" y="9442"/>
                    <a:pt x="5069" y="0"/>
                  </a:cubicBezTo>
                  <a:close/>
                </a:path>
              </a:pathLst>
            </a:custGeom>
            <a:solidFill>
              <a:srgbClr val="FCFCFC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D1CE682D-3092-E566-53B8-705D7140872E}"/>
                </a:ext>
              </a:extLst>
            </p:cNvPr>
            <p:cNvSpPr/>
            <p:nvPr/>
          </p:nvSpPr>
          <p:spPr>
            <a:xfrm>
              <a:off x="3401826" y="4937922"/>
              <a:ext cx="44079" cy="59700"/>
            </a:xfrm>
            <a:custGeom>
              <a:avLst/>
              <a:gdLst>
                <a:gd name="connsiteX0" fmla="*/ 0 w 44079"/>
                <a:gd name="connsiteY0" fmla="*/ 19084 h 59700"/>
                <a:gd name="connsiteX1" fmla="*/ 44080 w 44079"/>
                <a:gd name="connsiteY1" fmla="*/ 3273 h 59700"/>
                <a:gd name="connsiteX2" fmla="*/ 38549 w 44079"/>
                <a:gd name="connsiteY2" fmla="*/ 59700 h 59700"/>
                <a:gd name="connsiteX3" fmla="*/ 0 w 44079"/>
                <a:gd name="connsiteY3" fmla="*/ 19084 h 5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9" h="59700">
                  <a:moveTo>
                    <a:pt x="0" y="19084"/>
                  </a:moveTo>
                  <a:cubicBezTo>
                    <a:pt x="13911" y="11542"/>
                    <a:pt x="23576" y="-7621"/>
                    <a:pt x="44080" y="3273"/>
                  </a:cubicBezTo>
                  <a:cubicBezTo>
                    <a:pt x="35700" y="20760"/>
                    <a:pt x="43242" y="39811"/>
                    <a:pt x="38549" y="59700"/>
                  </a:cubicBezTo>
                  <a:cubicBezTo>
                    <a:pt x="18101" y="52493"/>
                    <a:pt x="12961" y="31878"/>
                    <a:pt x="0" y="19084"/>
                  </a:cubicBezTo>
                  <a:close/>
                </a:path>
              </a:pathLst>
            </a:custGeom>
            <a:solidFill>
              <a:srgbClr val="F8C0B6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871791B3-896C-45CF-4145-9D41B18076B5}"/>
                </a:ext>
              </a:extLst>
            </p:cNvPr>
            <p:cNvSpPr/>
            <p:nvPr/>
          </p:nvSpPr>
          <p:spPr>
            <a:xfrm>
              <a:off x="3871567" y="4931642"/>
              <a:ext cx="39610" cy="48493"/>
            </a:xfrm>
            <a:custGeom>
              <a:avLst/>
              <a:gdLst>
                <a:gd name="connsiteX0" fmla="*/ 0 w 39610"/>
                <a:gd name="connsiteY0" fmla="*/ 48494 h 48493"/>
                <a:gd name="connsiteX1" fmla="*/ 0 w 39610"/>
                <a:gd name="connsiteY1" fmla="*/ 0 h 48493"/>
                <a:gd name="connsiteX2" fmla="*/ 39611 w 39610"/>
                <a:gd name="connsiteY2" fmla="*/ 8995 h 48493"/>
                <a:gd name="connsiteX3" fmla="*/ 0 w 39610"/>
                <a:gd name="connsiteY3" fmla="*/ 48494 h 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10" h="48493">
                  <a:moveTo>
                    <a:pt x="0" y="48494"/>
                  </a:moveTo>
                  <a:cubicBezTo>
                    <a:pt x="0" y="32851"/>
                    <a:pt x="0" y="17208"/>
                    <a:pt x="0" y="0"/>
                  </a:cubicBezTo>
                  <a:cubicBezTo>
                    <a:pt x="13688" y="3129"/>
                    <a:pt x="26649" y="6034"/>
                    <a:pt x="39611" y="8995"/>
                  </a:cubicBezTo>
                  <a:cubicBezTo>
                    <a:pt x="31678" y="27487"/>
                    <a:pt x="19275" y="41454"/>
                    <a:pt x="0" y="48494"/>
                  </a:cubicBezTo>
                  <a:close/>
                </a:path>
              </a:pathLst>
            </a:custGeom>
            <a:solidFill>
              <a:srgbClr val="F9C2B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875CB7C6-0FBE-B11C-B766-BEA450C4CD92}"/>
                </a:ext>
              </a:extLst>
            </p:cNvPr>
            <p:cNvSpPr/>
            <p:nvPr/>
          </p:nvSpPr>
          <p:spPr>
            <a:xfrm>
              <a:off x="3821071" y="4572129"/>
              <a:ext cx="43139" cy="226713"/>
            </a:xfrm>
            <a:custGeom>
              <a:avLst/>
              <a:gdLst>
                <a:gd name="connsiteX0" fmla="*/ 24685 w 43139"/>
                <a:gd name="connsiteY0" fmla="*/ 0 h 226713"/>
                <a:gd name="connsiteX1" fmla="*/ 38261 w 43139"/>
                <a:gd name="connsiteY1" fmla="*/ 226714 h 226713"/>
                <a:gd name="connsiteX2" fmla="*/ 24685 w 43139"/>
                <a:gd name="connsiteY2" fmla="*/ 0 h 22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9" h="226713">
                  <a:moveTo>
                    <a:pt x="24685" y="0"/>
                  </a:moveTo>
                  <a:cubicBezTo>
                    <a:pt x="37367" y="77098"/>
                    <a:pt x="50496" y="149336"/>
                    <a:pt x="38261" y="226714"/>
                  </a:cubicBezTo>
                  <a:cubicBezTo>
                    <a:pt x="9098" y="151906"/>
                    <a:pt x="-23753" y="80897"/>
                    <a:pt x="24685" y="0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D0020A01-5189-9980-6B94-560C0C9B61B7}"/>
                </a:ext>
              </a:extLst>
            </p:cNvPr>
            <p:cNvSpPr/>
            <p:nvPr/>
          </p:nvSpPr>
          <p:spPr>
            <a:xfrm>
              <a:off x="3438135" y="4563302"/>
              <a:ext cx="36685" cy="233250"/>
            </a:xfrm>
            <a:custGeom>
              <a:avLst/>
              <a:gdLst>
                <a:gd name="connsiteX0" fmla="*/ 9558 w 36685"/>
                <a:gd name="connsiteY0" fmla="*/ 233251 h 233250"/>
                <a:gd name="connsiteX1" fmla="*/ 14587 w 36685"/>
                <a:gd name="connsiteY1" fmla="*/ 0 h 233250"/>
                <a:gd name="connsiteX2" fmla="*/ 9558 w 36685"/>
                <a:gd name="connsiteY2" fmla="*/ 233251 h 23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85" h="233250">
                  <a:moveTo>
                    <a:pt x="9558" y="233251"/>
                  </a:moveTo>
                  <a:cubicBezTo>
                    <a:pt x="-8152" y="156767"/>
                    <a:pt x="1849" y="81400"/>
                    <a:pt x="14587" y="0"/>
                  </a:cubicBezTo>
                  <a:cubicBezTo>
                    <a:pt x="63974" y="83300"/>
                    <a:pt x="16095" y="157717"/>
                    <a:pt x="9558" y="233251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A455B593-A525-5ED8-84C7-919CB576B9AC}"/>
                </a:ext>
              </a:extLst>
            </p:cNvPr>
            <p:cNvSpPr/>
            <p:nvPr/>
          </p:nvSpPr>
          <p:spPr>
            <a:xfrm>
              <a:off x="3333210" y="4140300"/>
              <a:ext cx="644070" cy="1859589"/>
            </a:xfrm>
            <a:custGeom>
              <a:avLst/>
              <a:gdLst>
                <a:gd name="connsiteX0" fmla="*/ 643502 w 644070"/>
                <a:gd name="connsiteY0" fmla="*/ 519654 h 1859589"/>
                <a:gd name="connsiteX1" fmla="*/ 568303 w 644070"/>
                <a:gd name="connsiteY1" fmla="*/ 121200 h 1859589"/>
                <a:gd name="connsiteX2" fmla="*/ 548637 w 644070"/>
                <a:gd name="connsiteY2" fmla="*/ 101814 h 1859589"/>
                <a:gd name="connsiteX3" fmla="*/ 387234 w 644070"/>
                <a:gd name="connsiteY3" fmla="*/ 18235 h 1859589"/>
                <a:gd name="connsiteX4" fmla="*/ 255384 w 644070"/>
                <a:gd name="connsiteY4" fmla="*/ 11307 h 1859589"/>
                <a:gd name="connsiteX5" fmla="*/ 248457 w 644070"/>
                <a:gd name="connsiteY5" fmla="*/ 19576 h 1859589"/>
                <a:gd name="connsiteX6" fmla="*/ 231305 w 644070"/>
                <a:gd name="connsiteY6" fmla="*/ 27844 h 1859589"/>
                <a:gd name="connsiteX7" fmla="*/ 60739 w 644070"/>
                <a:gd name="connsiteY7" fmla="*/ 118910 h 1859589"/>
                <a:gd name="connsiteX8" fmla="*/ 46101 w 644070"/>
                <a:gd name="connsiteY8" fmla="*/ 136341 h 1859589"/>
                <a:gd name="connsiteX9" fmla="*/ 1686 w 644070"/>
                <a:gd name="connsiteY9" fmla="*/ 438812 h 1859589"/>
                <a:gd name="connsiteX10" fmla="*/ 47777 w 644070"/>
                <a:gd name="connsiteY10" fmla="*/ 801566 h 1859589"/>
                <a:gd name="connsiteX11" fmla="*/ 63029 w 644070"/>
                <a:gd name="connsiteY11" fmla="*/ 816762 h 1859589"/>
                <a:gd name="connsiteX12" fmla="*/ 107109 w 644070"/>
                <a:gd name="connsiteY12" fmla="*/ 800951 h 1859589"/>
                <a:gd name="connsiteX13" fmla="*/ 111914 w 644070"/>
                <a:gd name="connsiteY13" fmla="*/ 1099289 h 1859589"/>
                <a:gd name="connsiteX14" fmla="*/ 77276 w 644070"/>
                <a:gd name="connsiteY14" fmla="*/ 1560314 h 1859589"/>
                <a:gd name="connsiteX15" fmla="*/ 96103 w 644070"/>
                <a:gd name="connsiteY15" fmla="*/ 1822002 h 1859589"/>
                <a:gd name="connsiteX16" fmla="*/ 186163 w 644070"/>
                <a:gd name="connsiteY16" fmla="*/ 1857367 h 1859589"/>
                <a:gd name="connsiteX17" fmla="*/ 187783 w 644070"/>
                <a:gd name="connsiteY17" fmla="*/ 1844517 h 1859589"/>
                <a:gd name="connsiteX18" fmla="*/ 187783 w 644070"/>
                <a:gd name="connsiteY18" fmla="*/ 1844517 h 1859589"/>
                <a:gd name="connsiteX19" fmla="*/ 209293 w 644070"/>
                <a:gd name="connsiteY19" fmla="*/ 1645570 h 1859589"/>
                <a:gd name="connsiteX20" fmla="*/ 309186 w 644070"/>
                <a:gd name="connsiteY20" fmla="*/ 1030291 h 1859589"/>
                <a:gd name="connsiteX21" fmla="*/ 319130 w 644070"/>
                <a:gd name="connsiteY21" fmla="*/ 1010793 h 1859589"/>
                <a:gd name="connsiteX22" fmla="*/ 347791 w 644070"/>
                <a:gd name="connsiteY22" fmla="*/ 1213875 h 1859589"/>
                <a:gd name="connsiteX23" fmla="*/ 378630 w 644070"/>
                <a:gd name="connsiteY23" fmla="*/ 1448634 h 1859589"/>
                <a:gd name="connsiteX24" fmla="*/ 380864 w 644070"/>
                <a:gd name="connsiteY24" fmla="*/ 1467964 h 1859589"/>
                <a:gd name="connsiteX25" fmla="*/ 415391 w 644070"/>
                <a:gd name="connsiteY25" fmla="*/ 1850216 h 1859589"/>
                <a:gd name="connsiteX26" fmla="*/ 415112 w 644070"/>
                <a:gd name="connsiteY26" fmla="*/ 1850942 h 1859589"/>
                <a:gd name="connsiteX27" fmla="*/ 536905 w 644070"/>
                <a:gd name="connsiteY27" fmla="*/ 1818482 h 1859589"/>
                <a:gd name="connsiteX28" fmla="*/ 537408 w 644070"/>
                <a:gd name="connsiteY28" fmla="*/ 1813175 h 1859589"/>
                <a:gd name="connsiteX29" fmla="*/ 533162 w 644070"/>
                <a:gd name="connsiteY29" fmla="*/ 1800549 h 1859589"/>
                <a:gd name="connsiteX30" fmla="*/ 517351 w 644070"/>
                <a:gd name="connsiteY30" fmla="*/ 1391033 h 1859589"/>
                <a:gd name="connsiteX31" fmla="*/ 538358 w 644070"/>
                <a:gd name="connsiteY31" fmla="*/ 839891 h 1859589"/>
                <a:gd name="connsiteX32" fmla="*/ 538358 w 644070"/>
                <a:gd name="connsiteY32" fmla="*/ 839891 h 1859589"/>
                <a:gd name="connsiteX33" fmla="*/ 538358 w 644070"/>
                <a:gd name="connsiteY33" fmla="*/ 839891 h 1859589"/>
                <a:gd name="connsiteX34" fmla="*/ 538358 w 644070"/>
                <a:gd name="connsiteY34" fmla="*/ 791398 h 1859589"/>
                <a:gd name="connsiteX35" fmla="*/ 577968 w 644070"/>
                <a:gd name="connsiteY35" fmla="*/ 800393 h 1859589"/>
                <a:gd name="connsiteX36" fmla="*/ 577968 w 644070"/>
                <a:gd name="connsiteY36" fmla="*/ 800393 h 1859589"/>
                <a:gd name="connsiteX37" fmla="*/ 577968 w 644070"/>
                <a:gd name="connsiteY37" fmla="*/ 800393 h 1859589"/>
                <a:gd name="connsiteX38" fmla="*/ 621546 w 644070"/>
                <a:gd name="connsiteY38" fmla="*/ 760335 h 1859589"/>
                <a:gd name="connsiteX39" fmla="*/ 625121 w 644070"/>
                <a:gd name="connsiteY39" fmla="*/ 727149 h 1859589"/>
                <a:gd name="connsiteX40" fmla="*/ 643502 w 644070"/>
                <a:gd name="connsiteY40" fmla="*/ 519654 h 18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44070" h="1859589">
                  <a:moveTo>
                    <a:pt x="643502" y="519654"/>
                  </a:moveTo>
                  <a:cubicBezTo>
                    <a:pt x="636127" y="383391"/>
                    <a:pt x="599645" y="252826"/>
                    <a:pt x="568303" y="121200"/>
                  </a:cubicBezTo>
                  <a:cubicBezTo>
                    <a:pt x="565565" y="109803"/>
                    <a:pt x="560537" y="104440"/>
                    <a:pt x="548637" y="101814"/>
                  </a:cubicBezTo>
                  <a:cubicBezTo>
                    <a:pt x="487461" y="88461"/>
                    <a:pt x="434219" y="59298"/>
                    <a:pt x="387234" y="18235"/>
                  </a:cubicBezTo>
                  <a:cubicBezTo>
                    <a:pt x="344550" y="-8079"/>
                    <a:pt x="300079" y="-1766"/>
                    <a:pt x="255384" y="11307"/>
                  </a:cubicBezTo>
                  <a:cubicBezTo>
                    <a:pt x="251976" y="12313"/>
                    <a:pt x="250021" y="16168"/>
                    <a:pt x="248457" y="19576"/>
                  </a:cubicBezTo>
                  <a:cubicBezTo>
                    <a:pt x="242702" y="22257"/>
                    <a:pt x="235942" y="23822"/>
                    <a:pt x="231305" y="27844"/>
                  </a:cubicBezTo>
                  <a:cubicBezTo>
                    <a:pt x="181191" y="70919"/>
                    <a:pt x="123814" y="100306"/>
                    <a:pt x="60739" y="118910"/>
                  </a:cubicBezTo>
                  <a:cubicBezTo>
                    <a:pt x="51074" y="121759"/>
                    <a:pt x="47833" y="127123"/>
                    <a:pt x="46101" y="136341"/>
                  </a:cubicBezTo>
                  <a:cubicBezTo>
                    <a:pt x="27106" y="236569"/>
                    <a:pt x="8502" y="336853"/>
                    <a:pt x="1686" y="438812"/>
                  </a:cubicBezTo>
                  <a:cubicBezTo>
                    <a:pt x="-6639" y="562728"/>
                    <a:pt x="16994" y="682622"/>
                    <a:pt x="47777" y="801566"/>
                  </a:cubicBezTo>
                  <a:cubicBezTo>
                    <a:pt x="49789" y="809331"/>
                    <a:pt x="50627" y="819053"/>
                    <a:pt x="63029" y="816762"/>
                  </a:cubicBezTo>
                  <a:cubicBezTo>
                    <a:pt x="81522" y="822069"/>
                    <a:pt x="91131" y="802627"/>
                    <a:pt x="107109" y="800951"/>
                  </a:cubicBezTo>
                  <a:cubicBezTo>
                    <a:pt x="109400" y="900397"/>
                    <a:pt x="109121" y="999843"/>
                    <a:pt x="111914" y="1099289"/>
                  </a:cubicBezTo>
                  <a:cubicBezTo>
                    <a:pt x="116328" y="1253876"/>
                    <a:pt x="95600" y="1407123"/>
                    <a:pt x="77276" y="1560314"/>
                  </a:cubicBezTo>
                  <a:cubicBezTo>
                    <a:pt x="66717" y="1648698"/>
                    <a:pt x="66437" y="1736468"/>
                    <a:pt x="96103" y="1822002"/>
                  </a:cubicBezTo>
                  <a:cubicBezTo>
                    <a:pt x="107556" y="1846752"/>
                    <a:pt x="157335" y="1866362"/>
                    <a:pt x="186163" y="1857367"/>
                  </a:cubicBezTo>
                  <a:cubicBezTo>
                    <a:pt x="186722" y="1853065"/>
                    <a:pt x="187225" y="1848763"/>
                    <a:pt x="187783" y="1844517"/>
                  </a:cubicBezTo>
                  <a:cubicBezTo>
                    <a:pt x="187783" y="1844517"/>
                    <a:pt x="187783" y="1844517"/>
                    <a:pt x="187783" y="1844517"/>
                  </a:cubicBezTo>
                  <a:cubicBezTo>
                    <a:pt x="195047" y="1778201"/>
                    <a:pt x="203147" y="1711997"/>
                    <a:pt x="209293" y="1645570"/>
                  </a:cubicBezTo>
                  <a:cubicBezTo>
                    <a:pt x="228512" y="1438186"/>
                    <a:pt x="262312" y="1233205"/>
                    <a:pt x="309186" y="1030291"/>
                  </a:cubicBezTo>
                  <a:cubicBezTo>
                    <a:pt x="310582" y="1024146"/>
                    <a:pt x="310023" y="1017218"/>
                    <a:pt x="319130" y="1010793"/>
                  </a:cubicBezTo>
                  <a:cubicBezTo>
                    <a:pt x="328851" y="1079623"/>
                    <a:pt x="338684" y="1146721"/>
                    <a:pt x="347791" y="1213875"/>
                  </a:cubicBezTo>
                  <a:cubicBezTo>
                    <a:pt x="358406" y="1292091"/>
                    <a:pt x="368350" y="1370362"/>
                    <a:pt x="378630" y="1448634"/>
                  </a:cubicBezTo>
                  <a:cubicBezTo>
                    <a:pt x="379468" y="1455059"/>
                    <a:pt x="381144" y="1461595"/>
                    <a:pt x="380864" y="1467964"/>
                  </a:cubicBezTo>
                  <a:cubicBezTo>
                    <a:pt x="375166" y="1596964"/>
                    <a:pt x="397178" y="1723394"/>
                    <a:pt x="415391" y="1850216"/>
                  </a:cubicBezTo>
                  <a:cubicBezTo>
                    <a:pt x="415280" y="1850439"/>
                    <a:pt x="415224" y="1850719"/>
                    <a:pt x="415112" y="1850942"/>
                  </a:cubicBezTo>
                  <a:cubicBezTo>
                    <a:pt x="444443" y="1856920"/>
                    <a:pt x="520424" y="1837366"/>
                    <a:pt x="536905" y="1818482"/>
                  </a:cubicBezTo>
                  <a:cubicBezTo>
                    <a:pt x="537966" y="1817309"/>
                    <a:pt x="537576" y="1815019"/>
                    <a:pt x="537408" y="1813175"/>
                  </a:cubicBezTo>
                  <a:cubicBezTo>
                    <a:pt x="535955" y="1808985"/>
                    <a:pt x="533330" y="1804795"/>
                    <a:pt x="533162" y="1800549"/>
                  </a:cubicBezTo>
                  <a:cubicBezTo>
                    <a:pt x="527743" y="1664062"/>
                    <a:pt x="522938" y="1527520"/>
                    <a:pt x="517351" y="1391033"/>
                  </a:cubicBezTo>
                  <a:cubicBezTo>
                    <a:pt x="509753" y="1206723"/>
                    <a:pt x="528245" y="1023475"/>
                    <a:pt x="538358" y="839891"/>
                  </a:cubicBezTo>
                  <a:lnTo>
                    <a:pt x="538358" y="839891"/>
                  </a:lnTo>
                  <a:lnTo>
                    <a:pt x="538358" y="839891"/>
                  </a:lnTo>
                  <a:cubicBezTo>
                    <a:pt x="538358" y="824248"/>
                    <a:pt x="538358" y="808605"/>
                    <a:pt x="538358" y="791398"/>
                  </a:cubicBezTo>
                  <a:cubicBezTo>
                    <a:pt x="552045" y="794526"/>
                    <a:pt x="565007" y="797431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609143" y="805086"/>
                    <a:pt x="621546" y="790001"/>
                    <a:pt x="621546" y="760335"/>
                  </a:cubicBezTo>
                  <a:cubicBezTo>
                    <a:pt x="621546" y="749273"/>
                    <a:pt x="624172" y="738267"/>
                    <a:pt x="625121" y="727149"/>
                  </a:cubicBezTo>
                  <a:cubicBezTo>
                    <a:pt x="631043" y="657984"/>
                    <a:pt x="647301" y="589880"/>
                    <a:pt x="643502" y="519654"/>
                  </a:cubicBezTo>
                  <a:close/>
                </a:path>
              </a:pathLst>
            </a:custGeom>
            <a:solidFill>
              <a:srgbClr val="0C3F5F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12C059A7-B2B0-1D72-9249-10DDE9C38923}"/>
              </a:ext>
            </a:extLst>
          </p:cNvPr>
          <p:cNvGrpSpPr/>
          <p:nvPr/>
        </p:nvGrpSpPr>
        <p:grpSpPr>
          <a:xfrm>
            <a:off x="2006447" y="5038885"/>
            <a:ext cx="470317" cy="1775524"/>
            <a:chOff x="3333210" y="3843806"/>
            <a:chExt cx="644070" cy="2240674"/>
          </a:xfrm>
        </p:grpSpPr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2D2D7098-1779-0A40-D0AE-0D19D853B404}"/>
                </a:ext>
              </a:extLst>
            </p:cNvPr>
            <p:cNvSpPr/>
            <p:nvPr/>
          </p:nvSpPr>
          <p:spPr>
            <a:xfrm>
              <a:off x="3544917" y="3843806"/>
              <a:ext cx="214126" cy="264421"/>
            </a:xfrm>
            <a:custGeom>
              <a:avLst/>
              <a:gdLst>
                <a:gd name="connsiteX0" fmla="*/ 11888 w 214126"/>
                <a:gd name="connsiteY0" fmla="*/ 163717 h 264421"/>
                <a:gd name="connsiteX1" fmla="*/ 20100 w 214126"/>
                <a:gd name="connsiteY1" fmla="*/ 45220 h 264421"/>
                <a:gd name="connsiteX2" fmla="*/ 132899 w 214126"/>
                <a:gd name="connsiteY2" fmla="*/ 2593 h 264421"/>
                <a:gd name="connsiteX3" fmla="*/ 208935 w 214126"/>
                <a:gd name="connsiteY3" fmla="*/ 82038 h 264421"/>
                <a:gd name="connsiteX4" fmla="*/ 209438 w 214126"/>
                <a:gd name="connsiteY4" fmla="*/ 153437 h 264421"/>
                <a:gd name="connsiteX5" fmla="*/ 181448 w 214126"/>
                <a:gd name="connsiteY5" fmla="*/ 232771 h 264421"/>
                <a:gd name="connsiteX6" fmla="*/ 27866 w 214126"/>
                <a:gd name="connsiteY6" fmla="*/ 230256 h 264421"/>
                <a:gd name="connsiteX7" fmla="*/ 11888 w 214126"/>
                <a:gd name="connsiteY7" fmla="*/ 163717 h 26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126" h="264421">
                  <a:moveTo>
                    <a:pt x="11888" y="163717"/>
                  </a:moveTo>
                  <a:cubicBezTo>
                    <a:pt x="-5432" y="122822"/>
                    <a:pt x="-4761" y="81702"/>
                    <a:pt x="20100" y="45220"/>
                  </a:cubicBezTo>
                  <a:cubicBezTo>
                    <a:pt x="46638" y="6224"/>
                    <a:pt x="87310" y="-5955"/>
                    <a:pt x="132899" y="2593"/>
                  </a:cubicBezTo>
                  <a:cubicBezTo>
                    <a:pt x="176364" y="10750"/>
                    <a:pt x="198153" y="41868"/>
                    <a:pt x="208935" y="82038"/>
                  </a:cubicBezTo>
                  <a:cubicBezTo>
                    <a:pt x="215249" y="105614"/>
                    <a:pt x="216254" y="129582"/>
                    <a:pt x="209438" y="153437"/>
                  </a:cubicBezTo>
                  <a:cubicBezTo>
                    <a:pt x="207259" y="182377"/>
                    <a:pt x="199829" y="208524"/>
                    <a:pt x="181448" y="232771"/>
                  </a:cubicBezTo>
                  <a:cubicBezTo>
                    <a:pt x="148654" y="276013"/>
                    <a:pt x="60158" y="274728"/>
                    <a:pt x="27866" y="230256"/>
                  </a:cubicBezTo>
                  <a:cubicBezTo>
                    <a:pt x="12502" y="209194"/>
                    <a:pt x="6077" y="188579"/>
                    <a:pt x="11888" y="163717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85810E4B-60CD-4995-A3BF-4F038986A6EA}"/>
                </a:ext>
              </a:extLst>
            </p:cNvPr>
            <p:cNvSpPr/>
            <p:nvPr/>
          </p:nvSpPr>
          <p:spPr>
            <a:xfrm>
              <a:off x="3725969" y="5939901"/>
              <a:ext cx="197607" cy="144579"/>
            </a:xfrm>
            <a:custGeom>
              <a:avLst/>
              <a:gdLst>
                <a:gd name="connsiteX0" fmla="*/ 22743 w 197607"/>
                <a:gd name="connsiteY0" fmla="*/ 50504 h 144579"/>
                <a:gd name="connsiteX1" fmla="*/ 144760 w 197607"/>
                <a:gd name="connsiteY1" fmla="*/ 13518 h 144579"/>
                <a:gd name="connsiteX2" fmla="*/ 152582 w 197607"/>
                <a:gd name="connsiteY2" fmla="*/ 10781 h 144579"/>
                <a:gd name="connsiteX3" fmla="*/ 189008 w 197607"/>
                <a:gd name="connsiteY3" fmla="*/ 7150 h 144579"/>
                <a:gd name="connsiteX4" fmla="*/ 188617 w 197607"/>
                <a:gd name="connsiteY4" fmla="*/ 55867 h 144579"/>
                <a:gd name="connsiteX5" fmla="*/ 150347 w 197607"/>
                <a:gd name="connsiteY5" fmla="*/ 95366 h 144579"/>
                <a:gd name="connsiteX6" fmla="*/ 110122 w 197607"/>
                <a:gd name="connsiteY6" fmla="*/ 123747 h 144579"/>
                <a:gd name="connsiteX7" fmla="*/ 17827 w 197607"/>
                <a:gd name="connsiteY7" fmla="*/ 128943 h 144579"/>
                <a:gd name="connsiteX8" fmla="*/ 22743 w 197607"/>
                <a:gd name="connsiteY8" fmla="*/ 50504 h 14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607" h="144579">
                  <a:moveTo>
                    <a:pt x="22743" y="50504"/>
                  </a:moveTo>
                  <a:cubicBezTo>
                    <a:pt x="62857" y="36313"/>
                    <a:pt x="105820" y="31564"/>
                    <a:pt x="144760" y="13518"/>
                  </a:cubicBezTo>
                  <a:cubicBezTo>
                    <a:pt x="147330" y="12569"/>
                    <a:pt x="149900" y="11340"/>
                    <a:pt x="152582" y="10781"/>
                  </a:cubicBezTo>
                  <a:cubicBezTo>
                    <a:pt x="164649" y="8099"/>
                    <a:pt x="175823" y="-9667"/>
                    <a:pt x="189008" y="7150"/>
                  </a:cubicBezTo>
                  <a:cubicBezTo>
                    <a:pt x="201355" y="22905"/>
                    <a:pt x="199679" y="41006"/>
                    <a:pt x="188617" y="55867"/>
                  </a:cubicBezTo>
                  <a:cubicBezTo>
                    <a:pt x="177778" y="70448"/>
                    <a:pt x="163253" y="82292"/>
                    <a:pt x="150347" y="95366"/>
                  </a:cubicBezTo>
                  <a:cubicBezTo>
                    <a:pt x="136827" y="104752"/>
                    <a:pt x="122078" y="112685"/>
                    <a:pt x="110122" y="123747"/>
                  </a:cubicBezTo>
                  <a:cubicBezTo>
                    <a:pt x="80288" y="151290"/>
                    <a:pt x="49895" y="149949"/>
                    <a:pt x="17827" y="128943"/>
                  </a:cubicBezTo>
                  <a:cubicBezTo>
                    <a:pt x="-7760" y="107769"/>
                    <a:pt x="-5526" y="72180"/>
                    <a:pt x="22743" y="50504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C2781A1E-1604-2BAB-3385-2D75B627AD6E}"/>
                </a:ext>
              </a:extLst>
            </p:cNvPr>
            <p:cNvSpPr/>
            <p:nvPr/>
          </p:nvSpPr>
          <p:spPr>
            <a:xfrm>
              <a:off x="3376277" y="5962190"/>
              <a:ext cx="160275" cy="117532"/>
            </a:xfrm>
            <a:custGeom>
              <a:avLst/>
              <a:gdLst>
                <a:gd name="connsiteX0" fmla="*/ 53092 w 160275"/>
                <a:gd name="connsiteY0" fmla="*/ 0 h 117532"/>
                <a:gd name="connsiteX1" fmla="*/ 143152 w 160275"/>
                <a:gd name="connsiteY1" fmla="*/ 35365 h 117532"/>
                <a:gd name="connsiteX2" fmla="*/ 155387 w 160275"/>
                <a:gd name="connsiteY2" fmla="*/ 63020 h 117532"/>
                <a:gd name="connsiteX3" fmla="*/ 148068 w 160275"/>
                <a:gd name="connsiteY3" fmla="*/ 105088 h 117532"/>
                <a:gd name="connsiteX4" fmla="*/ 96390 w 160275"/>
                <a:gd name="connsiteY4" fmla="*/ 112687 h 117532"/>
                <a:gd name="connsiteX5" fmla="*/ 64322 w 160275"/>
                <a:gd name="connsiteY5" fmla="*/ 96820 h 117532"/>
                <a:gd name="connsiteX6" fmla="*/ 35940 w 160275"/>
                <a:gd name="connsiteY6" fmla="*/ 79501 h 117532"/>
                <a:gd name="connsiteX7" fmla="*/ 967 w 160275"/>
                <a:gd name="connsiteY7" fmla="*/ 25756 h 117532"/>
                <a:gd name="connsiteX8" fmla="*/ 53092 w 160275"/>
                <a:gd name="connsiteY8" fmla="*/ 0 h 1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75" h="117532">
                  <a:moveTo>
                    <a:pt x="53092" y="0"/>
                  </a:moveTo>
                  <a:cubicBezTo>
                    <a:pt x="81473" y="15979"/>
                    <a:pt x="112033" y="26426"/>
                    <a:pt x="143152" y="35365"/>
                  </a:cubicBezTo>
                  <a:cubicBezTo>
                    <a:pt x="147286" y="44583"/>
                    <a:pt x="151756" y="53634"/>
                    <a:pt x="155387" y="63020"/>
                  </a:cubicBezTo>
                  <a:cubicBezTo>
                    <a:pt x="161309" y="78384"/>
                    <a:pt x="164773" y="94138"/>
                    <a:pt x="148068" y="105088"/>
                  </a:cubicBezTo>
                  <a:cubicBezTo>
                    <a:pt x="132369" y="115424"/>
                    <a:pt x="115553" y="122855"/>
                    <a:pt x="96390" y="112687"/>
                  </a:cubicBezTo>
                  <a:cubicBezTo>
                    <a:pt x="85887" y="107100"/>
                    <a:pt x="75048" y="102128"/>
                    <a:pt x="64322" y="96820"/>
                  </a:cubicBezTo>
                  <a:cubicBezTo>
                    <a:pt x="54880" y="91010"/>
                    <a:pt x="45717" y="84641"/>
                    <a:pt x="35940" y="79501"/>
                  </a:cubicBezTo>
                  <a:cubicBezTo>
                    <a:pt x="14096" y="67936"/>
                    <a:pt x="-4508" y="52572"/>
                    <a:pt x="967" y="25756"/>
                  </a:cubicBezTo>
                  <a:cubicBezTo>
                    <a:pt x="6665" y="-1732"/>
                    <a:pt x="33259" y="3911"/>
                    <a:pt x="53092" y="0"/>
                  </a:cubicBezTo>
                  <a:close/>
                </a:path>
              </a:pathLst>
            </a:custGeom>
            <a:solidFill>
              <a:srgbClr val="000001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5B84E2FC-6444-0071-E774-F1267347DFFB}"/>
                </a:ext>
              </a:extLst>
            </p:cNvPr>
            <p:cNvSpPr/>
            <p:nvPr/>
          </p:nvSpPr>
          <p:spPr>
            <a:xfrm>
              <a:off x="3544891" y="3997299"/>
              <a:ext cx="215492" cy="145076"/>
            </a:xfrm>
            <a:custGeom>
              <a:avLst/>
              <a:gdLst>
                <a:gd name="connsiteX0" fmla="*/ 11914 w 215492"/>
                <a:gd name="connsiteY0" fmla="*/ 10224 h 145076"/>
                <a:gd name="connsiteX1" fmla="*/ 15378 w 215492"/>
                <a:gd name="connsiteY1" fmla="*/ 23632 h 145076"/>
                <a:gd name="connsiteX2" fmla="*/ 117002 w 215492"/>
                <a:gd name="connsiteY2" fmla="*/ 100451 h 145076"/>
                <a:gd name="connsiteX3" fmla="*/ 192704 w 215492"/>
                <a:gd name="connsiteY3" fmla="*/ 42292 h 145076"/>
                <a:gd name="connsiteX4" fmla="*/ 209409 w 215492"/>
                <a:gd name="connsiteY4" fmla="*/ 0 h 145076"/>
                <a:gd name="connsiteX5" fmla="*/ 194045 w 215492"/>
                <a:gd name="connsiteY5" fmla="*/ 73579 h 145076"/>
                <a:gd name="connsiteX6" fmla="*/ 173541 w 215492"/>
                <a:gd name="connsiteY6" fmla="*/ 134363 h 145076"/>
                <a:gd name="connsiteX7" fmla="*/ 154490 w 215492"/>
                <a:gd name="connsiteY7" fmla="*/ 144364 h 145076"/>
                <a:gd name="connsiteX8" fmla="*/ 57447 w 215492"/>
                <a:gd name="connsiteY8" fmla="*/ 144364 h 145076"/>
                <a:gd name="connsiteX9" fmla="*/ 38340 w 215492"/>
                <a:gd name="connsiteY9" fmla="*/ 134363 h 145076"/>
                <a:gd name="connsiteX10" fmla="*/ 10126 w 215492"/>
                <a:gd name="connsiteY10" fmla="*/ 64919 h 145076"/>
                <a:gd name="connsiteX11" fmla="*/ 11914 w 215492"/>
                <a:gd name="connsiteY11" fmla="*/ 10224 h 14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492" h="145076">
                  <a:moveTo>
                    <a:pt x="11914" y="10224"/>
                  </a:moveTo>
                  <a:cubicBezTo>
                    <a:pt x="13087" y="14693"/>
                    <a:pt x="14260" y="19163"/>
                    <a:pt x="15378" y="23632"/>
                  </a:cubicBezTo>
                  <a:cubicBezTo>
                    <a:pt x="29959" y="84641"/>
                    <a:pt x="53592" y="102519"/>
                    <a:pt x="117002" y="100451"/>
                  </a:cubicBezTo>
                  <a:cubicBezTo>
                    <a:pt x="155887" y="99166"/>
                    <a:pt x="180692" y="79389"/>
                    <a:pt x="192704" y="42292"/>
                  </a:cubicBezTo>
                  <a:cubicBezTo>
                    <a:pt x="197341" y="27934"/>
                    <a:pt x="194101" y="10168"/>
                    <a:pt x="209409" y="0"/>
                  </a:cubicBezTo>
                  <a:cubicBezTo>
                    <a:pt x="219633" y="27711"/>
                    <a:pt x="218515" y="51678"/>
                    <a:pt x="194045" y="73579"/>
                  </a:cubicBezTo>
                  <a:cubicBezTo>
                    <a:pt x="177172" y="88663"/>
                    <a:pt x="179072" y="113525"/>
                    <a:pt x="173541" y="134363"/>
                  </a:cubicBezTo>
                  <a:cubicBezTo>
                    <a:pt x="168792" y="140677"/>
                    <a:pt x="162032" y="144140"/>
                    <a:pt x="154490" y="144364"/>
                  </a:cubicBezTo>
                  <a:cubicBezTo>
                    <a:pt x="122142" y="145314"/>
                    <a:pt x="89795" y="145314"/>
                    <a:pt x="57447" y="144364"/>
                  </a:cubicBezTo>
                  <a:cubicBezTo>
                    <a:pt x="49848" y="144140"/>
                    <a:pt x="43200" y="140621"/>
                    <a:pt x="38340" y="134363"/>
                  </a:cubicBezTo>
                  <a:cubicBezTo>
                    <a:pt x="31412" y="110396"/>
                    <a:pt x="30798" y="85479"/>
                    <a:pt x="10126" y="64919"/>
                  </a:cubicBezTo>
                  <a:cubicBezTo>
                    <a:pt x="-2779" y="52181"/>
                    <a:pt x="-4567" y="28046"/>
                    <a:pt x="11914" y="10224"/>
                  </a:cubicBezTo>
                  <a:close/>
                </a:path>
              </a:pathLst>
            </a:custGeom>
            <a:solidFill>
              <a:srgbClr val="FCC0B5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7B8EEC94-E4A9-B66B-8DB1-6E98CB0B20A5}"/>
                </a:ext>
              </a:extLst>
            </p:cNvPr>
            <p:cNvSpPr/>
            <p:nvPr/>
          </p:nvSpPr>
          <p:spPr>
            <a:xfrm>
              <a:off x="3578106" y="4131662"/>
              <a:ext cx="142337" cy="28157"/>
            </a:xfrm>
            <a:custGeom>
              <a:avLst/>
              <a:gdLst>
                <a:gd name="connsiteX0" fmla="*/ 5069 w 142337"/>
                <a:gd name="connsiteY0" fmla="*/ 0 h 28157"/>
                <a:gd name="connsiteX1" fmla="*/ 140270 w 142337"/>
                <a:gd name="connsiteY1" fmla="*/ 0 h 28157"/>
                <a:gd name="connsiteX2" fmla="*/ 142337 w 142337"/>
                <a:gd name="connsiteY2" fmla="*/ 26873 h 28157"/>
                <a:gd name="connsiteX3" fmla="*/ 3560 w 142337"/>
                <a:gd name="connsiteY3" fmla="*/ 28158 h 28157"/>
                <a:gd name="connsiteX4" fmla="*/ 5069 w 142337"/>
                <a:gd name="connsiteY4" fmla="*/ 0 h 2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7" h="28157">
                  <a:moveTo>
                    <a:pt x="5069" y="0"/>
                  </a:moveTo>
                  <a:cubicBezTo>
                    <a:pt x="50154" y="0"/>
                    <a:pt x="95184" y="0"/>
                    <a:pt x="140270" y="0"/>
                  </a:cubicBezTo>
                  <a:cubicBezTo>
                    <a:pt x="140941" y="8939"/>
                    <a:pt x="141611" y="17934"/>
                    <a:pt x="142337" y="26873"/>
                  </a:cubicBezTo>
                  <a:cubicBezTo>
                    <a:pt x="96022" y="23074"/>
                    <a:pt x="49707" y="17487"/>
                    <a:pt x="3560" y="28158"/>
                  </a:cubicBezTo>
                  <a:cubicBezTo>
                    <a:pt x="-5323" y="18269"/>
                    <a:pt x="5236" y="9442"/>
                    <a:pt x="5069" y="0"/>
                  </a:cubicBezTo>
                  <a:close/>
                </a:path>
              </a:pathLst>
            </a:custGeom>
            <a:solidFill>
              <a:srgbClr val="FCFCFC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D80FF5F9-9443-C640-531B-0B7B5061ADBA}"/>
                </a:ext>
              </a:extLst>
            </p:cNvPr>
            <p:cNvSpPr/>
            <p:nvPr/>
          </p:nvSpPr>
          <p:spPr>
            <a:xfrm>
              <a:off x="3401826" y="4937922"/>
              <a:ext cx="44079" cy="59700"/>
            </a:xfrm>
            <a:custGeom>
              <a:avLst/>
              <a:gdLst>
                <a:gd name="connsiteX0" fmla="*/ 0 w 44079"/>
                <a:gd name="connsiteY0" fmla="*/ 19084 h 59700"/>
                <a:gd name="connsiteX1" fmla="*/ 44080 w 44079"/>
                <a:gd name="connsiteY1" fmla="*/ 3273 h 59700"/>
                <a:gd name="connsiteX2" fmla="*/ 38549 w 44079"/>
                <a:gd name="connsiteY2" fmla="*/ 59700 h 59700"/>
                <a:gd name="connsiteX3" fmla="*/ 0 w 44079"/>
                <a:gd name="connsiteY3" fmla="*/ 19084 h 5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9" h="59700">
                  <a:moveTo>
                    <a:pt x="0" y="19084"/>
                  </a:moveTo>
                  <a:cubicBezTo>
                    <a:pt x="13911" y="11542"/>
                    <a:pt x="23576" y="-7621"/>
                    <a:pt x="44080" y="3273"/>
                  </a:cubicBezTo>
                  <a:cubicBezTo>
                    <a:pt x="35700" y="20760"/>
                    <a:pt x="43242" y="39811"/>
                    <a:pt x="38549" y="59700"/>
                  </a:cubicBezTo>
                  <a:cubicBezTo>
                    <a:pt x="18101" y="52493"/>
                    <a:pt x="12961" y="31878"/>
                    <a:pt x="0" y="19084"/>
                  </a:cubicBezTo>
                  <a:close/>
                </a:path>
              </a:pathLst>
            </a:custGeom>
            <a:solidFill>
              <a:srgbClr val="F8C0B6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D47ACF5D-707C-03BD-E8CC-8238836BA657}"/>
                </a:ext>
              </a:extLst>
            </p:cNvPr>
            <p:cNvSpPr/>
            <p:nvPr/>
          </p:nvSpPr>
          <p:spPr>
            <a:xfrm>
              <a:off x="3871567" y="4931642"/>
              <a:ext cx="39610" cy="48493"/>
            </a:xfrm>
            <a:custGeom>
              <a:avLst/>
              <a:gdLst>
                <a:gd name="connsiteX0" fmla="*/ 0 w 39610"/>
                <a:gd name="connsiteY0" fmla="*/ 48494 h 48493"/>
                <a:gd name="connsiteX1" fmla="*/ 0 w 39610"/>
                <a:gd name="connsiteY1" fmla="*/ 0 h 48493"/>
                <a:gd name="connsiteX2" fmla="*/ 39611 w 39610"/>
                <a:gd name="connsiteY2" fmla="*/ 8995 h 48493"/>
                <a:gd name="connsiteX3" fmla="*/ 0 w 39610"/>
                <a:gd name="connsiteY3" fmla="*/ 48494 h 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10" h="48493">
                  <a:moveTo>
                    <a:pt x="0" y="48494"/>
                  </a:moveTo>
                  <a:cubicBezTo>
                    <a:pt x="0" y="32851"/>
                    <a:pt x="0" y="17208"/>
                    <a:pt x="0" y="0"/>
                  </a:cubicBezTo>
                  <a:cubicBezTo>
                    <a:pt x="13688" y="3129"/>
                    <a:pt x="26649" y="6034"/>
                    <a:pt x="39611" y="8995"/>
                  </a:cubicBezTo>
                  <a:cubicBezTo>
                    <a:pt x="31678" y="27487"/>
                    <a:pt x="19275" y="41454"/>
                    <a:pt x="0" y="48494"/>
                  </a:cubicBezTo>
                  <a:close/>
                </a:path>
              </a:pathLst>
            </a:custGeom>
            <a:solidFill>
              <a:srgbClr val="F9C2B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58EA3F1A-5DC9-0E6A-354D-BD4448ECDE17}"/>
                </a:ext>
              </a:extLst>
            </p:cNvPr>
            <p:cNvSpPr/>
            <p:nvPr/>
          </p:nvSpPr>
          <p:spPr>
            <a:xfrm>
              <a:off x="3821071" y="4572129"/>
              <a:ext cx="43139" cy="226713"/>
            </a:xfrm>
            <a:custGeom>
              <a:avLst/>
              <a:gdLst>
                <a:gd name="connsiteX0" fmla="*/ 24685 w 43139"/>
                <a:gd name="connsiteY0" fmla="*/ 0 h 226713"/>
                <a:gd name="connsiteX1" fmla="*/ 38261 w 43139"/>
                <a:gd name="connsiteY1" fmla="*/ 226714 h 226713"/>
                <a:gd name="connsiteX2" fmla="*/ 24685 w 43139"/>
                <a:gd name="connsiteY2" fmla="*/ 0 h 22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9" h="226713">
                  <a:moveTo>
                    <a:pt x="24685" y="0"/>
                  </a:moveTo>
                  <a:cubicBezTo>
                    <a:pt x="37367" y="77098"/>
                    <a:pt x="50496" y="149336"/>
                    <a:pt x="38261" y="226714"/>
                  </a:cubicBezTo>
                  <a:cubicBezTo>
                    <a:pt x="9098" y="151906"/>
                    <a:pt x="-23753" y="80897"/>
                    <a:pt x="24685" y="0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7D01417A-AB10-5005-E325-BC54F569E994}"/>
                </a:ext>
              </a:extLst>
            </p:cNvPr>
            <p:cNvSpPr/>
            <p:nvPr/>
          </p:nvSpPr>
          <p:spPr>
            <a:xfrm>
              <a:off x="3438135" y="4563302"/>
              <a:ext cx="36685" cy="233250"/>
            </a:xfrm>
            <a:custGeom>
              <a:avLst/>
              <a:gdLst>
                <a:gd name="connsiteX0" fmla="*/ 9558 w 36685"/>
                <a:gd name="connsiteY0" fmla="*/ 233251 h 233250"/>
                <a:gd name="connsiteX1" fmla="*/ 14587 w 36685"/>
                <a:gd name="connsiteY1" fmla="*/ 0 h 233250"/>
                <a:gd name="connsiteX2" fmla="*/ 9558 w 36685"/>
                <a:gd name="connsiteY2" fmla="*/ 233251 h 23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85" h="233250">
                  <a:moveTo>
                    <a:pt x="9558" y="233251"/>
                  </a:moveTo>
                  <a:cubicBezTo>
                    <a:pt x="-8152" y="156767"/>
                    <a:pt x="1849" y="81400"/>
                    <a:pt x="14587" y="0"/>
                  </a:cubicBezTo>
                  <a:cubicBezTo>
                    <a:pt x="63974" y="83300"/>
                    <a:pt x="16095" y="157717"/>
                    <a:pt x="9558" y="233251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A6BA48EF-1CF7-D4E6-A9AD-A07194C69EB5}"/>
                </a:ext>
              </a:extLst>
            </p:cNvPr>
            <p:cNvSpPr/>
            <p:nvPr/>
          </p:nvSpPr>
          <p:spPr>
            <a:xfrm>
              <a:off x="3333210" y="4140300"/>
              <a:ext cx="644070" cy="1859589"/>
            </a:xfrm>
            <a:custGeom>
              <a:avLst/>
              <a:gdLst>
                <a:gd name="connsiteX0" fmla="*/ 643502 w 644070"/>
                <a:gd name="connsiteY0" fmla="*/ 519654 h 1859589"/>
                <a:gd name="connsiteX1" fmla="*/ 568303 w 644070"/>
                <a:gd name="connsiteY1" fmla="*/ 121200 h 1859589"/>
                <a:gd name="connsiteX2" fmla="*/ 548637 w 644070"/>
                <a:gd name="connsiteY2" fmla="*/ 101814 h 1859589"/>
                <a:gd name="connsiteX3" fmla="*/ 387234 w 644070"/>
                <a:gd name="connsiteY3" fmla="*/ 18235 h 1859589"/>
                <a:gd name="connsiteX4" fmla="*/ 255384 w 644070"/>
                <a:gd name="connsiteY4" fmla="*/ 11307 h 1859589"/>
                <a:gd name="connsiteX5" fmla="*/ 248457 w 644070"/>
                <a:gd name="connsiteY5" fmla="*/ 19576 h 1859589"/>
                <a:gd name="connsiteX6" fmla="*/ 231305 w 644070"/>
                <a:gd name="connsiteY6" fmla="*/ 27844 h 1859589"/>
                <a:gd name="connsiteX7" fmla="*/ 60739 w 644070"/>
                <a:gd name="connsiteY7" fmla="*/ 118910 h 1859589"/>
                <a:gd name="connsiteX8" fmla="*/ 46101 w 644070"/>
                <a:gd name="connsiteY8" fmla="*/ 136341 h 1859589"/>
                <a:gd name="connsiteX9" fmla="*/ 1686 w 644070"/>
                <a:gd name="connsiteY9" fmla="*/ 438812 h 1859589"/>
                <a:gd name="connsiteX10" fmla="*/ 47777 w 644070"/>
                <a:gd name="connsiteY10" fmla="*/ 801566 h 1859589"/>
                <a:gd name="connsiteX11" fmla="*/ 63029 w 644070"/>
                <a:gd name="connsiteY11" fmla="*/ 816762 h 1859589"/>
                <a:gd name="connsiteX12" fmla="*/ 107109 w 644070"/>
                <a:gd name="connsiteY12" fmla="*/ 800951 h 1859589"/>
                <a:gd name="connsiteX13" fmla="*/ 111914 w 644070"/>
                <a:gd name="connsiteY13" fmla="*/ 1099289 h 1859589"/>
                <a:gd name="connsiteX14" fmla="*/ 77276 w 644070"/>
                <a:gd name="connsiteY14" fmla="*/ 1560314 h 1859589"/>
                <a:gd name="connsiteX15" fmla="*/ 96103 w 644070"/>
                <a:gd name="connsiteY15" fmla="*/ 1822002 h 1859589"/>
                <a:gd name="connsiteX16" fmla="*/ 186163 w 644070"/>
                <a:gd name="connsiteY16" fmla="*/ 1857367 h 1859589"/>
                <a:gd name="connsiteX17" fmla="*/ 187783 w 644070"/>
                <a:gd name="connsiteY17" fmla="*/ 1844517 h 1859589"/>
                <a:gd name="connsiteX18" fmla="*/ 187783 w 644070"/>
                <a:gd name="connsiteY18" fmla="*/ 1844517 h 1859589"/>
                <a:gd name="connsiteX19" fmla="*/ 209293 w 644070"/>
                <a:gd name="connsiteY19" fmla="*/ 1645570 h 1859589"/>
                <a:gd name="connsiteX20" fmla="*/ 309186 w 644070"/>
                <a:gd name="connsiteY20" fmla="*/ 1030291 h 1859589"/>
                <a:gd name="connsiteX21" fmla="*/ 319130 w 644070"/>
                <a:gd name="connsiteY21" fmla="*/ 1010793 h 1859589"/>
                <a:gd name="connsiteX22" fmla="*/ 347791 w 644070"/>
                <a:gd name="connsiteY22" fmla="*/ 1213875 h 1859589"/>
                <a:gd name="connsiteX23" fmla="*/ 378630 w 644070"/>
                <a:gd name="connsiteY23" fmla="*/ 1448634 h 1859589"/>
                <a:gd name="connsiteX24" fmla="*/ 380864 w 644070"/>
                <a:gd name="connsiteY24" fmla="*/ 1467964 h 1859589"/>
                <a:gd name="connsiteX25" fmla="*/ 415391 w 644070"/>
                <a:gd name="connsiteY25" fmla="*/ 1850216 h 1859589"/>
                <a:gd name="connsiteX26" fmla="*/ 415112 w 644070"/>
                <a:gd name="connsiteY26" fmla="*/ 1850942 h 1859589"/>
                <a:gd name="connsiteX27" fmla="*/ 536905 w 644070"/>
                <a:gd name="connsiteY27" fmla="*/ 1818482 h 1859589"/>
                <a:gd name="connsiteX28" fmla="*/ 537408 w 644070"/>
                <a:gd name="connsiteY28" fmla="*/ 1813175 h 1859589"/>
                <a:gd name="connsiteX29" fmla="*/ 533162 w 644070"/>
                <a:gd name="connsiteY29" fmla="*/ 1800549 h 1859589"/>
                <a:gd name="connsiteX30" fmla="*/ 517351 w 644070"/>
                <a:gd name="connsiteY30" fmla="*/ 1391033 h 1859589"/>
                <a:gd name="connsiteX31" fmla="*/ 538358 w 644070"/>
                <a:gd name="connsiteY31" fmla="*/ 839891 h 1859589"/>
                <a:gd name="connsiteX32" fmla="*/ 538358 w 644070"/>
                <a:gd name="connsiteY32" fmla="*/ 839891 h 1859589"/>
                <a:gd name="connsiteX33" fmla="*/ 538358 w 644070"/>
                <a:gd name="connsiteY33" fmla="*/ 839891 h 1859589"/>
                <a:gd name="connsiteX34" fmla="*/ 538358 w 644070"/>
                <a:gd name="connsiteY34" fmla="*/ 791398 h 1859589"/>
                <a:gd name="connsiteX35" fmla="*/ 577968 w 644070"/>
                <a:gd name="connsiteY35" fmla="*/ 800393 h 1859589"/>
                <a:gd name="connsiteX36" fmla="*/ 577968 w 644070"/>
                <a:gd name="connsiteY36" fmla="*/ 800393 h 1859589"/>
                <a:gd name="connsiteX37" fmla="*/ 577968 w 644070"/>
                <a:gd name="connsiteY37" fmla="*/ 800393 h 1859589"/>
                <a:gd name="connsiteX38" fmla="*/ 621546 w 644070"/>
                <a:gd name="connsiteY38" fmla="*/ 760335 h 1859589"/>
                <a:gd name="connsiteX39" fmla="*/ 625121 w 644070"/>
                <a:gd name="connsiteY39" fmla="*/ 727149 h 1859589"/>
                <a:gd name="connsiteX40" fmla="*/ 643502 w 644070"/>
                <a:gd name="connsiteY40" fmla="*/ 519654 h 18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44070" h="1859589">
                  <a:moveTo>
                    <a:pt x="643502" y="519654"/>
                  </a:moveTo>
                  <a:cubicBezTo>
                    <a:pt x="636127" y="383391"/>
                    <a:pt x="599645" y="252826"/>
                    <a:pt x="568303" y="121200"/>
                  </a:cubicBezTo>
                  <a:cubicBezTo>
                    <a:pt x="565565" y="109803"/>
                    <a:pt x="560537" y="104440"/>
                    <a:pt x="548637" y="101814"/>
                  </a:cubicBezTo>
                  <a:cubicBezTo>
                    <a:pt x="487461" y="88461"/>
                    <a:pt x="434219" y="59298"/>
                    <a:pt x="387234" y="18235"/>
                  </a:cubicBezTo>
                  <a:cubicBezTo>
                    <a:pt x="344550" y="-8079"/>
                    <a:pt x="300079" y="-1766"/>
                    <a:pt x="255384" y="11307"/>
                  </a:cubicBezTo>
                  <a:cubicBezTo>
                    <a:pt x="251976" y="12313"/>
                    <a:pt x="250021" y="16168"/>
                    <a:pt x="248457" y="19576"/>
                  </a:cubicBezTo>
                  <a:cubicBezTo>
                    <a:pt x="242702" y="22257"/>
                    <a:pt x="235942" y="23822"/>
                    <a:pt x="231305" y="27844"/>
                  </a:cubicBezTo>
                  <a:cubicBezTo>
                    <a:pt x="181191" y="70919"/>
                    <a:pt x="123814" y="100306"/>
                    <a:pt x="60739" y="118910"/>
                  </a:cubicBezTo>
                  <a:cubicBezTo>
                    <a:pt x="51074" y="121759"/>
                    <a:pt x="47833" y="127123"/>
                    <a:pt x="46101" y="136341"/>
                  </a:cubicBezTo>
                  <a:cubicBezTo>
                    <a:pt x="27106" y="236569"/>
                    <a:pt x="8502" y="336853"/>
                    <a:pt x="1686" y="438812"/>
                  </a:cubicBezTo>
                  <a:cubicBezTo>
                    <a:pt x="-6639" y="562728"/>
                    <a:pt x="16994" y="682622"/>
                    <a:pt x="47777" y="801566"/>
                  </a:cubicBezTo>
                  <a:cubicBezTo>
                    <a:pt x="49789" y="809331"/>
                    <a:pt x="50627" y="819053"/>
                    <a:pt x="63029" y="816762"/>
                  </a:cubicBezTo>
                  <a:cubicBezTo>
                    <a:pt x="81522" y="822069"/>
                    <a:pt x="91131" y="802627"/>
                    <a:pt x="107109" y="800951"/>
                  </a:cubicBezTo>
                  <a:cubicBezTo>
                    <a:pt x="109400" y="900397"/>
                    <a:pt x="109121" y="999843"/>
                    <a:pt x="111914" y="1099289"/>
                  </a:cubicBezTo>
                  <a:cubicBezTo>
                    <a:pt x="116328" y="1253876"/>
                    <a:pt x="95600" y="1407123"/>
                    <a:pt x="77276" y="1560314"/>
                  </a:cubicBezTo>
                  <a:cubicBezTo>
                    <a:pt x="66717" y="1648698"/>
                    <a:pt x="66437" y="1736468"/>
                    <a:pt x="96103" y="1822002"/>
                  </a:cubicBezTo>
                  <a:cubicBezTo>
                    <a:pt x="107556" y="1846752"/>
                    <a:pt x="157335" y="1866362"/>
                    <a:pt x="186163" y="1857367"/>
                  </a:cubicBezTo>
                  <a:cubicBezTo>
                    <a:pt x="186722" y="1853065"/>
                    <a:pt x="187225" y="1848763"/>
                    <a:pt x="187783" y="1844517"/>
                  </a:cubicBezTo>
                  <a:cubicBezTo>
                    <a:pt x="187783" y="1844517"/>
                    <a:pt x="187783" y="1844517"/>
                    <a:pt x="187783" y="1844517"/>
                  </a:cubicBezTo>
                  <a:cubicBezTo>
                    <a:pt x="195047" y="1778201"/>
                    <a:pt x="203147" y="1711997"/>
                    <a:pt x="209293" y="1645570"/>
                  </a:cubicBezTo>
                  <a:cubicBezTo>
                    <a:pt x="228512" y="1438186"/>
                    <a:pt x="262312" y="1233205"/>
                    <a:pt x="309186" y="1030291"/>
                  </a:cubicBezTo>
                  <a:cubicBezTo>
                    <a:pt x="310582" y="1024146"/>
                    <a:pt x="310023" y="1017218"/>
                    <a:pt x="319130" y="1010793"/>
                  </a:cubicBezTo>
                  <a:cubicBezTo>
                    <a:pt x="328851" y="1079623"/>
                    <a:pt x="338684" y="1146721"/>
                    <a:pt x="347791" y="1213875"/>
                  </a:cubicBezTo>
                  <a:cubicBezTo>
                    <a:pt x="358406" y="1292091"/>
                    <a:pt x="368350" y="1370362"/>
                    <a:pt x="378630" y="1448634"/>
                  </a:cubicBezTo>
                  <a:cubicBezTo>
                    <a:pt x="379468" y="1455059"/>
                    <a:pt x="381144" y="1461595"/>
                    <a:pt x="380864" y="1467964"/>
                  </a:cubicBezTo>
                  <a:cubicBezTo>
                    <a:pt x="375166" y="1596964"/>
                    <a:pt x="397178" y="1723394"/>
                    <a:pt x="415391" y="1850216"/>
                  </a:cubicBezTo>
                  <a:cubicBezTo>
                    <a:pt x="415280" y="1850439"/>
                    <a:pt x="415224" y="1850719"/>
                    <a:pt x="415112" y="1850942"/>
                  </a:cubicBezTo>
                  <a:cubicBezTo>
                    <a:pt x="444443" y="1856920"/>
                    <a:pt x="520424" y="1837366"/>
                    <a:pt x="536905" y="1818482"/>
                  </a:cubicBezTo>
                  <a:cubicBezTo>
                    <a:pt x="537966" y="1817309"/>
                    <a:pt x="537576" y="1815019"/>
                    <a:pt x="537408" y="1813175"/>
                  </a:cubicBezTo>
                  <a:cubicBezTo>
                    <a:pt x="535955" y="1808985"/>
                    <a:pt x="533330" y="1804795"/>
                    <a:pt x="533162" y="1800549"/>
                  </a:cubicBezTo>
                  <a:cubicBezTo>
                    <a:pt x="527743" y="1664062"/>
                    <a:pt x="522938" y="1527520"/>
                    <a:pt x="517351" y="1391033"/>
                  </a:cubicBezTo>
                  <a:cubicBezTo>
                    <a:pt x="509753" y="1206723"/>
                    <a:pt x="528245" y="1023475"/>
                    <a:pt x="538358" y="839891"/>
                  </a:cubicBezTo>
                  <a:lnTo>
                    <a:pt x="538358" y="839891"/>
                  </a:lnTo>
                  <a:lnTo>
                    <a:pt x="538358" y="839891"/>
                  </a:lnTo>
                  <a:cubicBezTo>
                    <a:pt x="538358" y="824248"/>
                    <a:pt x="538358" y="808605"/>
                    <a:pt x="538358" y="791398"/>
                  </a:cubicBezTo>
                  <a:cubicBezTo>
                    <a:pt x="552045" y="794526"/>
                    <a:pt x="565007" y="797431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609143" y="805086"/>
                    <a:pt x="621546" y="790001"/>
                    <a:pt x="621546" y="760335"/>
                  </a:cubicBezTo>
                  <a:cubicBezTo>
                    <a:pt x="621546" y="749273"/>
                    <a:pt x="624172" y="738267"/>
                    <a:pt x="625121" y="727149"/>
                  </a:cubicBezTo>
                  <a:cubicBezTo>
                    <a:pt x="631043" y="657984"/>
                    <a:pt x="647301" y="589880"/>
                    <a:pt x="643502" y="519654"/>
                  </a:cubicBezTo>
                  <a:close/>
                </a:path>
              </a:pathLst>
            </a:custGeom>
            <a:solidFill>
              <a:srgbClr val="0C3F5F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899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3945</TotalTime>
  <Words>814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ALDEBARAN CAPSERV  PRIVATE LIMITED</vt:lpstr>
      <vt:lpstr>Who we are </vt:lpstr>
      <vt:lpstr>How we work</vt:lpstr>
      <vt:lpstr>Key Success Factors</vt:lpstr>
      <vt:lpstr>What we 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Aldebaran Capserv private limited</dc:title>
  <dc:creator>Venkatachalam Achutharayan</dc:creator>
  <cp:lastModifiedBy>LTA STUDIO</cp:lastModifiedBy>
  <cp:revision>15</cp:revision>
  <dcterms:created xsi:type="dcterms:W3CDTF">2024-01-20T04:05:21Z</dcterms:created>
  <dcterms:modified xsi:type="dcterms:W3CDTF">2024-03-02T14:28:37Z</dcterms:modified>
</cp:coreProperties>
</file>